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7" r:id="rId2"/>
    <p:sldId id="261" r:id="rId3"/>
    <p:sldId id="264" r:id="rId4"/>
    <p:sldId id="258" r:id="rId5"/>
    <p:sldId id="262" r:id="rId6"/>
    <p:sldId id="263" r:id="rId7"/>
    <p:sldId id="259" r:id="rId8"/>
    <p:sldId id="266" r:id="rId9"/>
    <p:sldId id="260" r:id="rId10"/>
  </p:sldIdLst>
  <p:sldSz cx="12192000" cy="6858000"/>
  <p:notesSz cx="6858000" cy="9144000"/>
  <p:defaultText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0704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16" autoAdjust="0"/>
    <p:restoredTop sz="94660"/>
  </p:normalViewPr>
  <p:slideViewPr>
    <p:cSldViewPr snapToGrid="0">
      <p:cViewPr varScale="1">
        <p:scale>
          <a:sx n="63" d="100"/>
          <a:sy n="63" d="100"/>
        </p:scale>
        <p:origin x="78" y="10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diagrams/_rels/data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_rels/drawing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A2277AF-4B8D-434D-96B2-811A7634A905}"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s-GT"/>
        </a:p>
      </dgm:t>
    </dgm:pt>
    <dgm:pt modelId="{3A00AEBD-C7B2-402B-96C3-EC55DABA0520}">
      <dgm:prSet phldrT="[Texto]">
        <dgm:style>
          <a:lnRef idx="1">
            <a:schemeClr val="accent4"/>
          </a:lnRef>
          <a:fillRef idx="3">
            <a:schemeClr val="accent4"/>
          </a:fillRef>
          <a:effectRef idx="2">
            <a:schemeClr val="accent4"/>
          </a:effectRef>
          <a:fontRef idx="minor">
            <a:schemeClr val="lt1"/>
          </a:fontRef>
        </dgm:style>
      </dgm:prSet>
      <dgm:spPr/>
      <dgm:t>
        <a:bodyPr/>
        <a:lstStyle/>
        <a:p>
          <a:r>
            <a:rPr lang="es-GT" b="0" cap="none" spc="0" dirty="0" smtClean="0">
              <a:ln w="0"/>
              <a:solidFill>
                <a:schemeClr val="tx1"/>
              </a:solidFill>
              <a:effectLst>
                <a:outerShdw blurRad="38100" dist="19050" dir="2700000" algn="tl" rotWithShape="0">
                  <a:schemeClr val="dk1">
                    <a:alpha val="40000"/>
                  </a:schemeClr>
                </a:outerShdw>
              </a:effectLst>
            </a:rPr>
            <a:t>Revisión de los recursos del sistema, memoria, procesador y disco duro.</a:t>
          </a:r>
          <a:endParaRPr lang="es-GT" b="0" cap="none" spc="0" dirty="0">
            <a:ln w="0"/>
            <a:solidFill>
              <a:schemeClr val="tx1"/>
            </a:solidFill>
            <a:effectLst>
              <a:outerShdw blurRad="38100" dist="19050" dir="2700000" algn="tl" rotWithShape="0">
                <a:schemeClr val="dk1">
                  <a:alpha val="40000"/>
                </a:schemeClr>
              </a:outerShdw>
            </a:effectLst>
          </a:endParaRPr>
        </a:p>
      </dgm:t>
    </dgm:pt>
    <dgm:pt modelId="{38F7858A-C326-46E2-9B2F-2DFD001A2AB8}" type="parTrans" cxnId="{BCD60D83-14D8-406D-AF3D-B9784AB3FD74}">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EB5E5C6E-F199-47D1-8937-6319B6EC98D3}" type="sibTrans" cxnId="{BCD60D83-14D8-406D-AF3D-B9784AB3FD74}">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1D5CA7AC-D295-4185-9A94-7DAD249CEC87}">
      <dgm:prSet/>
      <dgm:spPr/>
      <dgm:t>
        <a:bodyPr/>
        <a:lstStyle/>
        <a:p>
          <a:r>
            <a:rPr lang="es-GT" b="0" cap="none" spc="0" dirty="0" smtClean="0">
              <a:ln w="0"/>
              <a:solidFill>
                <a:schemeClr val="tx1"/>
              </a:solidFill>
              <a:effectLst>
                <a:outerShdw blurRad="38100" dist="19050" dir="2700000" algn="tl" rotWithShape="0">
                  <a:schemeClr val="dk1">
                    <a:alpha val="40000"/>
                  </a:schemeClr>
                </a:outerShdw>
              </a:effectLst>
            </a:rPr>
            <a:t>En el ámbito operativo, la reconfiguración de la computadora y los principales programas</a:t>
          </a:r>
          <a:endParaRPr lang="es-GT" b="0" cap="none" spc="0" dirty="0">
            <a:ln w="0"/>
            <a:solidFill>
              <a:schemeClr val="tx1"/>
            </a:solidFill>
            <a:effectLst>
              <a:outerShdw blurRad="38100" dist="19050" dir="2700000" algn="tl" rotWithShape="0">
                <a:schemeClr val="dk1">
                  <a:alpha val="40000"/>
                </a:schemeClr>
              </a:outerShdw>
            </a:effectLst>
          </a:endParaRPr>
        </a:p>
      </dgm:t>
    </dgm:pt>
    <dgm:pt modelId="{FBFCCC0F-5035-499E-A078-CBF6DEB0371F}" type="parTrans" cxnId="{AAD8A1D3-EBF6-4FCE-A503-5FB6582A92F2}">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C80E95D8-0FE4-48C0-9BAF-6823CE63FBB7}" type="sibTrans" cxnId="{AAD8A1D3-EBF6-4FCE-A503-5FB6582A92F2}">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7CDDAAAD-43BD-45E4-85E2-7D57D5466837}">
      <dgm:prSet/>
      <dgm:spPr/>
      <dgm:t>
        <a:bodyPr/>
        <a:lstStyle/>
        <a:p>
          <a:r>
            <a:rPr lang="es-GT" b="0" cap="none" spc="0" dirty="0" smtClean="0">
              <a:ln w="0"/>
              <a:solidFill>
                <a:schemeClr val="tx1"/>
              </a:solidFill>
              <a:effectLst>
                <a:outerShdw blurRad="38100" dist="19050" dir="2700000" algn="tl" rotWithShape="0">
                  <a:schemeClr val="dk1">
                    <a:alpha val="40000"/>
                  </a:schemeClr>
                </a:outerShdw>
              </a:effectLst>
            </a:rPr>
            <a:t>que utiliza.</a:t>
          </a:r>
          <a:endParaRPr lang="es-GT" b="0" cap="none" spc="0" dirty="0">
            <a:ln w="0"/>
            <a:solidFill>
              <a:schemeClr val="tx1"/>
            </a:solidFill>
            <a:effectLst>
              <a:outerShdw blurRad="38100" dist="19050" dir="2700000" algn="tl" rotWithShape="0">
                <a:schemeClr val="dk1">
                  <a:alpha val="40000"/>
                </a:schemeClr>
              </a:outerShdw>
            </a:effectLst>
          </a:endParaRPr>
        </a:p>
      </dgm:t>
    </dgm:pt>
    <dgm:pt modelId="{CE5928D3-06D0-4AB5-8DCB-489481716D99}" type="parTrans" cxnId="{2E15A70F-AEC1-44DA-AAB5-9E49BC36BFB7}">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773025F7-6482-42C6-A030-0750D25A93C9}" type="sibTrans" cxnId="{2E15A70F-AEC1-44DA-AAB5-9E49BC36BFB7}">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7C5022E3-FBBD-4B1B-B5AC-8D55AFDD2B00}">
      <dgm:prSet/>
      <dgm:spPr/>
      <dgm:t>
        <a:bodyPr/>
        <a:lstStyle/>
        <a:p>
          <a:r>
            <a:rPr lang="es-GT" b="0" cap="none" spc="0" dirty="0" smtClean="0">
              <a:ln w="0"/>
              <a:solidFill>
                <a:schemeClr val="tx1"/>
              </a:solidFill>
              <a:effectLst>
                <a:outerShdw blurRad="38100" dist="19050" dir="2700000" algn="tl" rotWithShape="0">
                  <a:schemeClr val="dk1">
                    <a:alpha val="40000"/>
                  </a:schemeClr>
                </a:outerShdw>
              </a:effectLst>
            </a:rPr>
            <a:t>· Optimización de la velocidad de desempeño de la computadora.</a:t>
          </a:r>
        </a:p>
      </dgm:t>
    </dgm:pt>
    <dgm:pt modelId="{1413EBE2-3439-41DB-96CB-3D1A041D67D1}" type="parTrans" cxnId="{8FFC0893-3261-43F8-AA14-ED7733FBF828}">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24A7E363-8753-4CF1-9B98-DFD1188B3B9C}" type="sibTrans" cxnId="{8FFC0893-3261-43F8-AA14-ED7733FBF828}">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952BE8AD-8A8C-4DD2-86D5-741670B0EE67}">
      <dgm:prSet/>
      <dgm:spPr/>
      <dgm:t>
        <a:bodyPr/>
        <a:lstStyle/>
        <a:p>
          <a:r>
            <a:rPr lang="es-GT" b="0" cap="none" spc="0" smtClean="0">
              <a:ln w="0"/>
              <a:solidFill>
                <a:schemeClr val="tx1"/>
              </a:solidFill>
              <a:effectLst>
                <a:outerShdw blurRad="38100" dist="19050" dir="2700000" algn="tl" rotWithShape="0">
                  <a:schemeClr val="dk1">
                    <a:alpha val="40000"/>
                  </a:schemeClr>
                </a:outerShdw>
              </a:effectLst>
            </a:rPr>
            <a:t>Revisión de la instalación eléctrica (sólo para especialistas).</a:t>
          </a:r>
          <a:endParaRPr lang="es-GT" b="0" cap="none" spc="0">
            <a:ln w="0"/>
            <a:solidFill>
              <a:schemeClr val="tx1"/>
            </a:solidFill>
            <a:effectLst>
              <a:outerShdw blurRad="38100" dist="19050" dir="2700000" algn="tl" rotWithShape="0">
                <a:schemeClr val="dk1">
                  <a:alpha val="40000"/>
                </a:schemeClr>
              </a:outerShdw>
            </a:effectLst>
          </a:endParaRPr>
        </a:p>
      </dgm:t>
    </dgm:pt>
    <dgm:pt modelId="{571A5A46-E14D-4CEF-A3AF-270BE386F2D3}" type="parTrans" cxnId="{3918EC43-55D0-4B44-81E0-362E1A2CF009}">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E4B615F1-F890-4ABD-89FC-CAE790D37484}" type="sibTrans" cxnId="{3918EC43-55D0-4B44-81E0-362E1A2CF009}">
      <dgm:prSet/>
      <dgm:spPr/>
      <dgm:t>
        <a:bodyPr/>
        <a:lstStyle/>
        <a:p>
          <a:endParaRPr lang="es-GT" b="0" cap="none" spc="0">
            <a:ln w="0"/>
            <a:solidFill>
              <a:schemeClr val="tx1"/>
            </a:solidFill>
            <a:effectLst>
              <a:outerShdw blurRad="38100" dist="19050" dir="2700000" algn="tl" rotWithShape="0">
                <a:schemeClr val="dk1">
                  <a:alpha val="40000"/>
                </a:schemeClr>
              </a:outerShdw>
            </a:effectLst>
          </a:endParaRPr>
        </a:p>
      </dgm:t>
    </dgm:pt>
    <dgm:pt modelId="{6740D17A-E8EF-45AF-8E7C-4B819E1CD632}" type="pres">
      <dgm:prSet presAssocID="{CA2277AF-4B8D-434D-96B2-811A7634A905}" presName="cycle" presStyleCnt="0">
        <dgm:presLayoutVars>
          <dgm:dir/>
          <dgm:resizeHandles val="exact"/>
        </dgm:presLayoutVars>
      </dgm:prSet>
      <dgm:spPr/>
    </dgm:pt>
    <dgm:pt modelId="{6F3A2112-E549-4C58-A068-2803BA91B0DE}" type="pres">
      <dgm:prSet presAssocID="{3A00AEBD-C7B2-402B-96C3-EC55DABA0520}" presName="node" presStyleLbl="node1" presStyleIdx="0" presStyleCnt="5">
        <dgm:presLayoutVars>
          <dgm:bulletEnabled val="1"/>
        </dgm:presLayoutVars>
      </dgm:prSet>
      <dgm:spPr/>
      <dgm:t>
        <a:bodyPr/>
        <a:lstStyle/>
        <a:p>
          <a:endParaRPr lang="es-GT"/>
        </a:p>
      </dgm:t>
    </dgm:pt>
    <dgm:pt modelId="{10ECFD62-04BA-4608-86AA-708CA5B92FD5}" type="pres">
      <dgm:prSet presAssocID="{3A00AEBD-C7B2-402B-96C3-EC55DABA0520}" presName="spNode" presStyleCnt="0"/>
      <dgm:spPr/>
    </dgm:pt>
    <dgm:pt modelId="{5BFEBA25-0248-4BB4-AC93-0A328BC137C3}" type="pres">
      <dgm:prSet presAssocID="{EB5E5C6E-F199-47D1-8937-6319B6EC98D3}" presName="sibTrans" presStyleLbl="sibTrans1D1" presStyleIdx="0" presStyleCnt="5"/>
      <dgm:spPr/>
    </dgm:pt>
    <dgm:pt modelId="{4621D21F-D909-4018-821C-7F30689637D6}" type="pres">
      <dgm:prSet presAssocID="{1D5CA7AC-D295-4185-9A94-7DAD249CEC87}" presName="node" presStyleLbl="node1" presStyleIdx="1" presStyleCnt="5">
        <dgm:presLayoutVars>
          <dgm:bulletEnabled val="1"/>
        </dgm:presLayoutVars>
      </dgm:prSet>
      <dgm:spPr/>
    </dgm:pt>
    <dgm:pt modelId="{6A38EA19-270D-46EC-B8FC-8C9C98B0504F}" type="pres">
      <dgm:prSet presAssocID="{1D5CA7AC-D295-4185-9A94-7DAD249CEC87}" presName="spNode" presStyleCnt="0"/>
      <dgm:spPr/>
    </dgm:pt>
    <dgm:pt modelId="{CD26269E-958A-4A28-995F-D21CF7FA0AC6}" type="pres">
      <dgm:prSet presAssocID="{C80E95D8-0FE4-48C0-9BAF-6823CE63FBB7}" presName="sibTrans" presStyleLbl="sibTrans1D1" presStyleIdx="1" presStyleCnt="5"/>
      <dgm:spPr/>
    </dgm:pt>
    <dgm:pt modelId="{E1E62D6B-A1D6-450E-B21C-E9A8D2B384CC}" type="pres">
      <dgm:prSet presAssocID="{7CDDAAAD-43BD-45E4-85E2-7D57D5466837}" presName="node" presStyleLbl="node1" presStyleIdx="2" presStyleCnt="5">
        <dgm:presLayoutVars>
          <dgm:bulletEnabled val="1"/>
        </dgm:presLayoutVars>
      </dgm:prSet>
      <dgm:spPr/>
    </dgm:pt>
    <dgm:pt modelId="{7F12F51E-D346-4AA9-96FB-996180B7238F}" type="pres">
      <dgm:prSet presAssocID="{7CDDAAAD-43BD-45E4-85E2-7D57D5466837}" presName="spNode" presStyleCnt="0"/>
      <dgm:spPr/>
    </dgm:pt>
    <dgm:pt modelId="{6188B7DD-44AA-4C25-A745-F0926C04B343}" type="pres">
      <dgm:prSet presAssocID="{773025F7-6482-42C6-A030-0750D25A93C9}" presName="sibTrans" presStyleLbl="sibTrans1D1" presStyleIdx="2" presStyleCnt="5"/>
      <dgm:spPr/>
    </dgm:pt>
    <dgm:pt modelId="{2286DA8C-B5E0-46D8-B71C-887215625E9F}" type="pres">
      <dgm:prSet presAssocID="{7C5022E3-FBBD-4B1B-B5AC-8D55AFDD2B00}" presName="node" presStyleLbl="node1" presStyleIdx="3" presStyleCnt="5">
        <dgm:presLayoutVars>
          <dgm:bulletEnabled val="1"/>
        </dgm:presLayoutVars>
      </dgm:prSet>
      <dgm:spPr/>
    </dgm:pt>
    <dgm:pt modelId="{24C06957-E321-4143-BE57-E4762A8ACC26}" type="pres">
      <dgm:prSet presAssocID="{7C5022E3-FBBD-4B1B-B5AC-8D55AFDD2B00}" presName="spNode" presStyleCnt="0"/>
      <dgm:spPr/>
    </dgm:pt>
    <dgm:pt modelId="{C6442CF4-1DD7-44CC-9DF0-6A1505266750}" type="pres">
      <dgm:prSet presAssocID="{24A7E363-8753-4CF1-9B98-DFD1188B3B9C}" presName="sibTrans" presStyleLbl="sibTrans1D1" presStyleIdx="3" presStyleCnt="5"/>
      <dgm:spPr/>
    </dgm:pt>
    <dgm:pt modelId="{A9DF8A3B-E5E0-475E-AD40-F23CFF8B40FF}" type="pres">
      <dgm:prSet presAssocID="{952BE8AD-8A8C-4DD2-86D5-741670B0EE67}" presName="node" presStyleLbl="node1" presStyleIdx="4" presStyleCnt="5">
        <dgm:presLayoutVars>
          <dgm:bulletEnabled val="1"/>
        </dgm:presLayoutVars>
      </dgm:prSet>
      <dgm:spPr/>
    </dgm:pt>
    <dgm:pt modelId="{05C9C321-874A-4034-91E3-0FF96449EAD9}" type="pres">
      <dgm:prSet presAssocID="{952BE8AD-8A8C-4DD2-86D5-741670B0EE67}" presName="spNode" presStyleCnt="0"/>
      <dgm:spPr/>
    </dgm:pt>
    <dgm:pt modelId="{02BA84F0-9F08-4415-A016-027F88FC5A19}" type="pres">
      <dgm:prSet presAssocID="{E4B615F1-F890-4ABD-89FC-CAE790D37484}" presName="sibTrans" presStyleLbl="sibTrans1D1" presStyleIdx="4" presStyleCnt="5"/>
      <dgm:spPr/>
    </dgm:pt>
  </dgm:ptLst>
  <dgm:cxnLst>
    <dgm:cxn modelId="{FC71794F-FFAC-41A8-894A-221DFE23C1A8}" type="presOf" srcId="{EB5E5C6E-F199-47D1-8937-6319B6EC98D3}" destId="{5BFEBA25-0248-4BB4-AC93-0A328BC137C3}" srcOrd="0" destOrd="0" presId="urn:microsoft.com/office/officeart/2005/8/layout/cycle5"/>
    <dgm:cxn modelId="{AF8C20C8-5183-4ED9-AE43-DE6EBF923A6F}" type="presOf" srcId="{E4B615F1-F890-4ABD-89FC-CAE790D37484}" destId="{02BA84F0-9F08-4415-A016-027F88FC5A19}" srcOrd="0" destOrd="0" presId="urn:microsoft.com/office/officeart/2005/8/layout/cycle5"/>
    <dgm:cxn modelId="{0EBBBFE3-33EB-496B-9159-2FD9C92CD144}" type="presOf" srcId="{773025F7-6482-42C6-A030-0750D25A93C9}" destId="{6188B7DD-44AA-4C25-A745-F0926C04B343}" srcOrd="0" destOrd="0" presId="urn:microsoft.com/office/officeart/2005/8/layout/cycle5"/>
    <dgm:cxn modelId="{0948CA72-71D7-4BDD-B73A-753EAA5CD0EE}" type="presOf" srcId="{1D5CA7AC-D295-4185-9A94-7DAD249CEC87}" destId="{4621D21F-D909-4018-821C-7F30689637D6}" srcOrd="0" destOrd="0" presId="urn:microsoft.com/office/officeart/2005/8/layout/cycle5"/>
    <dgm:cxn modelId="{BCD60D83-14D8-406D-AF3D-B9784AB3FD74}" srcId="{CA2277AF-4B8D-434D-96B2-811A7634A905}" destId="{3A00AEBD-C7B2-402B-96C3-EC55DABA0520}" srcOrd="0" destOrd="0" parTransId="{38F7858A-C326-46E2-9B2F-2DFD001A2AB8}" sibTransId="{EB5E5C6E-F199-47D1-8937-6319B6EC98D3}"/>
    <dgm:cxn modelId="{28D89C4C-94BA-46B3-8FE2-DCA0061A4936}" type="presOf" srcId="{952BE8AD-8A8C-4DD2-86D5-741670B0EE67}" destId="{A9DF8A3B-E5E0-475E-AD40-F23CFF8B40FF}" srcOrd="0" destOrd="0" presId="urn:microsoft.com/office/officeart/2005/8/layout/cycle5"/>
    <dgm:cxn modelId="{8FFC0893-3261-43F8-AA14-ED7733FBF828}" srcId="{CA2277AF-4B8D-434D-96B2-811A7634A905}" destId="{7C5022E3-FBBD-4B1B-B5AC-8D55AFDD2B00}" srcOrd="3" destOrd="0" parTransId="{1413EBE2-3439-41DB-96CB-3D1A041D67D1}" sibTransId="{24A7E363-8753-4CF1-9B98-DFD1188B3B9C}"/>
    <dgm:cxn modelId="{3918EC43-55D0-4B44-81E0-362E1A2CF009}" srcId="{CA2277AF-4B8D-434D-96B2-811A7634A905}" destId="{952BE8AD-8A8C-4DD2-86D5-741670B0EE67}" srcOrd="4" destOrd="0" parTransId="{571A5A46-E14D-4CEF-A3AF-270BE386F2D3}" sibTransId="{E4B615F1-F890-4ABD-89FC-CAE790D37484}"/>
    <dgm:cxn modelId="{AAD8A1D3-EBF6-4FCE-A503-5FB6582A92F2}" srcId="{CA2277AF-4B8D-434D-96B2-811A7634A905}" destId="{1D5CA7AC-D295-4185-9A94-7DAD249CEC87}" srcOrd="1" destOrd="0" parTransId="{FBFCCC0F-5035-499E-A078-CBF6DEB0371F}" sibTransId="{C80E95D8-0FE4-48C0-9BAF-6823CE63FBB7}"/>
    <dgm:cxn modelId="{EBA64EA8-7D23-42D3-964D-7CD097EE0A47}" type="presOf" srcId="{7C5022E3-FBBD-4B1B-B5AC-8D55AFDD2B00}" destId="{2286DA8C-B5E0-46D8-B71C-887215625E9F}" srcOrd="0" destOrd="0" presId="urn:microsoft.com/office/officeart/2005/8/layout/cycle5"/>
    <dgm:cxn modelId="{DE4342B7-FE6E-4FD6-8119-95A5E60AED39}" type="presOf" srcId="{3A00AEBD-C7B2-402B-96C3-EC55DABA0520}" destId="{6F3A2112-E549-4C58-A068-2803BA91B0DE}" srcOrd="0" destOrd="0" presId="urn:microsoft.com/office/officeart/2005/8/layout/cycle5"/>
    <dgm:cxn modelId="{35696230-6C56-4DF6-9100-9F5490E7A1D2}" type="presOf" srcId="{C80E95D8-0FE4-48C0-9BAF-6823CE63FBB7}" destId="{CD26269E-958A-4A28-995F-D21CF7FA0AC6}" srcOrd="0" destOrd="0" presId="urn:microsoft.com/office/officeart/2005/8/layout/cycle5"/>
    <dgm:cxn modelId="{2E15A70F-AEC1-44DA-AAB5-9E49BC36BFB7}" srcId="{CA2277AF-4B8D-434D-96B2-811A7634A905}" destId="{7CDDAAAD-43BD-45E4-85E2-7D57D5466837}" srcOrd="2" destOrd="0" parTransId="{CE5928D3-06D0-4AB5-8DCB-489481716D99}" sibTransId="{773025F7-6482-42C6-A030-0750D25A93C9}"/>
    <dgm:cxn modelId="{9FD5C4E7-1CC4-4479-965C-0A69B3180A6F}" type="presOf" srcId="{7CDDAAAD-43BD-45E4-85E2-7D57D5466837}" destId="{E1E62D6B-A1D6-450E-B21C-E9A8D2B384CC}" srcOrd="0" destOrd="0" presId="urn:microsoft.com/office/officeart/2005/8/layout/cycle5"/>
    <dgm:cxn modelId="{CA16E62D-380E-4341-9321-8DAD87BE6F09}" type="presOf" srcId="{24A7E363-8753-4CF1-9B98-DFD1188B3B9C}" destId="{C6442CF4-1DD7-44CC-9DF0-6A1505266750}" srcOrd="0" destOrd="0" presId="urn:microsoft.com/office/officeart/2005/8/layout/cycle5"/>
    <dgm:cxn modelId="{D2EDBC22-1DFE-4E27-B39D-194341A91F00}" type="presOf" srcId="{CA2277AF-4B8D-434D-96B2-811A7634A905}" destId="{6740D17A-E8EF-45AF-8E7C-4B819E1CD632}" srcOrd="0" destOrd="0" presId="urn:microsoft.com/office/officeart/2005/8/layout/cycle5"/>
    <dgm:cxn modelId="{3BEE88A3-503A-49F3-87C6-9694245DBAC8}" type="presParOf" srcId="{6740D17A-E8EF-45AF-8E7C-4B819E1CD632}" destId="{6F3A2112-E549-4C58-A068-2803BA91B0DE}" srcOrd="0" destOrd="0" presId="urn:microsoft.com/office/officeart/2005/8/layout/cycle5"/>
    <dgm:cxn modelId="{34107D05-85D8-45D7-A758-16CFC615BBF8}" type="presParOf" srcId="{6740D17A-E8EF-45AF-8E7C-4B819E1CD632}" destId="{10ECFD62-04BA-4608-86AA-708CA5B92FD5}" srcOrd="1" destOrd="0" presId="urn:microsoft.com/office/officeart/2005/8/layout/cycle5"/>
    <dgm:cxn modelId="{4C1B2DF1-1D61-4A7F-B978-C66D640D844D}" type="presParOf" srcId="{6740D17A-E8EF-45AF-8E7C-4B819E1CD632}" destId="{5BFEBA25-0248-4BB4-AC93-0A328BC137C3}" srcOrd="2" destOrd="0" presId="urn:microsoft.com/office/officeart/2005/8/layout/cycle5"/>
    <dgm:cxn modelId="{68A484D0-9BD4-4F9C-9C49-7EF56BAE88C1}" type="presParOf" srcId="{6740D17A-E8EF-45AF-8E7C-4B819E1CD632}" destId="{4621D21F-D909-4018-821C-7F30689637D6}" srcOrd="3" destOrd="0" presId="urn:microsoft.com/office/officeart/2005/8/layout/cycle5"/>
    <dgm:cxn modelId="{120C77CC-CE8C-48D3-A54C-E063A58A5F10}" type="presParOf" srcId="{6740D17A-E8EF-45AF-8E7C-4B819E1CD632}" destId="{6A38EA19-270D-46EC-B8FC-8C9C98B0504F}" srcOrd="4" destOrd="0" presId="urn:microsoft.com/office/officeart/2005/8/layout/cycle5"/>
    <dgm:cxn modelId="{12EC194F-87E4-4680-95D6-1AE0F253277F}" type="presParOf" srcId="{6740D17A-E8EF-45AF-8E7C-4B819E1CD632}" destId="{CD26269E-958A-4A28-995F-D21CF7FA0AC6}" srcOrd="5" destOrd="0" presId="urn:microsoft.com/office/officeart/2005/8/layout/cycle5"/>
    <dgm:cxn modelId="{30EBF55D-EE16-42B8-9A8A-CC5069E897E0}" type="presParOf" srcId="{6740D17A-E8EF-45AF-8E7C-4B819E1CD632}" destId="{E1E62D6B-A1D6-450E-B21C-E9A8D2B384CC}" srcOrd="6" destOrd="0" presId="urn:microsoft.com/office/officeart/2005/8/layout/cycle5"/>
    <dgm:cxn modelId="{D052C51C-4A95-4E1C-86FE-60E24930E77B}" type="presParOf" srcId="{6740D17A-E8EF-45AF-8E7C-4B819E1CD632}" destId="{7F12F51E-D346-4AA9-96FB-996180B7238F}" srcOrd="7" destOrd="0" presId="urn:microsoft.com/office/officeart/2005/8/layout/cycle5"/>
    <dgm:cxn modelId="{C4D70036-9FA5-48CF-B5A3-7E73329057B6}" type="presParOf" srcId="{6740D17A-E8EF-45AF-8E7C-4B819E1CD632}" destId="{6188B7DD-44AA-4C25-A745-F0926C04B343}" srcOrd="8" destOrd="0" presId="urn:microsoft.com/office/officeart/2005/8/layout/cycle5"/>
    <dgm:cxn modelId="{3D6C36A3-A411-4C9B-BA31-6689D22BBD84}" type="presParOf" srcId="{6740D17A-E8EF-45AF-8E7C-4B819E1CD632}" destId="{2286DA8C-B5E0-46D8-B71C-887215625E9F}" srcOrd="9" destOrd="0" presId="urn:microsoft.com/office/officeart/2005/8/layout/cycle5"/>
    <dgm:cxn modelId="{5DD84C54-E518-4FFA-9E9C-2DE2449DFE59}" type="presParOf" srcId="{6740D17A-E8EF-45AF-8E7C-4B819E1CD632}" destId="{24C06957-E321-4143-BE57-E4762A8ACC26}" srcOrd="10" destOrd="0" presId="urn:microsoft.com/office/officeart/2005/8/layout/cycle5"/>
    <dgm:cxn modelId="{A9E5E6C4-4A70-4982-96C8-CD1E905EF059}" type="presParOf" srcId="{6740D17A-E8EF-45AF-8E7C-4B819E1CD632}" destId="{C6442CF4-1DD7-44CC-9DF0-6A1505266750}" srcOrd="11" destOrd="0" presId="urn:microsoft.com/office/officeart/2005/8/layout/cycle5"/>
    <dgm:cxn modelId="{6A6300E4-E538-4228-B878-ED9CE4006D6D}" type="presParOf" srcId="{6740D17A-E8EF-45AF-8E7C-4B819E1CD632}" destId="{A9DF8A3B-E5E0-475E-AD40-F23CFF8B40FF}" srcOrd="12" destOrd="0" presId="urn:microsoft.com/office/officeart/2005/8/layout/cycle5"/>
    <dgm:cxn modelId="{0742EA02-B978-40D0-9DF2-8C8C5C38B829}" type="presParOf" srcId="{6740D17A-E8EF-45AF-8E7C-4B819E1CD632}" destId="{05C9C321-874A-4034-91E3-0FF96449EAD9}" srcOrd="13" destOrd="0" presId="urn:microsoft.com/office/officeart/2005/8/layout/cycle5"/>
    <dgm:cxn modelId="{FB6745EC-0E26-4003-8E6C-BC1CFA8FE91C}" type="presParOf" srcId="{6740D17A-E8EF-45AF-8E7C-4B819E1CD632}" destId="{02BA84F0-9F08-4415-A016-027F88FC5A19}" srcOrd="14"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24235265-69ED-4CCB-97ED-7DBCD8FD5514}" type="doc">
      <dgm:prSet loTypeId="urn:microsoft.com/office/officeart/2005/8/layout/cycle8" loCatId="cycle" qsTypeId="urn:microsoft.com/office/officeart/2005/8/quickstyle/simple1" qsCatId="simple" csTypeId="urn:microsoft.com/office/officeart/2005/8/colors/colorful1" csCatId="colorful" phldr="1"/>
      <dgm:spPr/>
    </dgm:pt>
    <dgm:pt modelId="{9BAE4EDD-D17F-472B-89D8-408EAB71EB57}">
      <dgm:prSet phldrT="[Texto]"/>
      <dgm:spPr/>
      <dgm:t>
        <a:bodyPr/>
        <a:lstStyle/>
        <a:p>
          <a:r>
            <a:rPr lang="es-GT" dirty="0" smtClean="0"/>
            <a:t>Las partículas de grasa y aceite reduce la vida útil del sistema en general.</a:t>
          </a:r>
          <a:endParaRPr lang="es-GT" dirty="0"/>
        </a:p>
      </dgm:t>
    </dgm:pt>
    <dgm:pt modelId="{69D8BB27-04BB-45A4-A8FE-162AC58D8C73}" type="parTrans" cxnId="{C321122C-8FB2-40BD-AD27-F625C2A2B68A}">
      <dgm:prSet/>
      <dgm:spPr/>
      <dgm:t>
        <a:bodyPr/>
        <a:lstStyle/>
        <a:p>
          <a:endParaRPr lang="es-GT"/>
        </a:p>
      </dgm:t>
    </dgm:pt>
    <dgm:pt modelId="{A3740382-E79D-48AF-BED6-183F805A94B0}" type="sibTrans" cxnId="{C321122C-8FB2-40BD-AD27-F625C2A2B68A}">
      <dgm:prSet/>
      <dgm:spPr/>
      <dgm:t>
        <a:bodyPr/>
        <a:lstStyle/>
        <a:p>
          <a:endParaRPr lang="es-GT"/>
        </a:p>
      </dgm:t>
    </dgm:pt>
    <dgm:pt modelId="{4A3A6F00-5051-4171-B534-AF61430D8123}">
      <dgm:prSet phldrT="[Texto]"/>
      <dgm:spPr/>
      <dgm:t>
        <a:bodyPr/>
        <a:lstStyle/>
        <a:p>
          <a:r>
            <a:rPr lang="es-GT" dirty="0" smtClean="0"/>
            <a:t> el polvo contiene elementos conductores que pueden generar cortocircuitos </a:t>
          </a:r>
          <a:endParaRPr lang="es-GT" dirty="0"/>
        </a:p>
      </dgm:t>
    </dgm:pt>
    <dgm:pt modelId="{5C675E3B-996E-43C5-AC8B-5E9B053E5AD4}" type="parTrans" cxnId="{BC3CB801-4D27-453F-8DD6-9B6D86C361DD}">
      <dgm:prSet/>
      <dgm:spPr/>
      <dgm:t>
        <a:bodyPr/>
        <a:lstStyle/>
        <a:p>
          <a:endParaRPr lang="es-GT"/>
        </a:p>
      </dgm:t>
    </dgm:pt>
    <dgm:pt modelId="{DBFE4A88-DA60-46AE-919C-B0643EA22DFA}" type="sibTrans" cxnId="{BC3CB801-4D27-453F-8DD6-9B6D86C361DD}">
      <dgm:prSet/>
      <dgm:spPr/>
      <dgm:t>
        <a:bodyPr/>
        <a:lstStyle/>
        <a:p>
          <a:endParaRPr lang="es-GT"/>
        </a:p>
      </dgm:t>
    </dgm:pt>
    <dgm:pt modelId="{0C249EBD-06A4-4EA2-BC9F-0E00FC0362F6}">
      <dgm:prSet phldrT="[Texto]"/>
      <dgm:spPr/>
      <dgm:t>
        <a:bodyPr/>
        <a:lstStyle/>
        <a:p>
          <a:r>
            <a:rPr lang="es-GT" dirty="0" smtClean="0"/>
            <a:t>la acumulación de polvo en los componentes internos,</a:t>
          </a:r>
          <a:endParaRPr lang="es-GT" dirty="0"/>
        </a:p>
      </dgm:t>
    </dgm:pt>
    <dgm:pt modelId="{A84D9692-E716-4085-B65F-CD338CE5B2B0}" type="parTrans" cxnId="{73E722B3-4F38-4388-BDD7-271B5829B554}">
      <dgm:prSet/>
      <dgm:spPr/>
      <dgm:t>
        <a:bodyPr/>
        <a:lstStyle/>
        <a:p>
          <a:endParaRPr lang="es-GT"/>
        </a:p>
      </dgm:t>
    </dgm:pt>
    <dgm:pt modelId="{C865B7FB-1D4B-42E3-BB0E-35C66DA7768D}" type="sibTrans" cxnId="{73E722B3-4F38-4388-BDD7-271B5829B554}">
      <dgm:prSet/>
      <dgm:spPr/>
      <dgm:t>
        <a:bodyPr/>
        <a:lstStyle/>
        <a:p>
          <a:endParaRPr lang="es-GT"/>
        </a:p>
      </dgm:t>
    </dgm:pt>
    <dgm:pt modelId="{058F4D37-E27C-4F71-9E90-4961DCAE539B}">
      <dgm:prSet/>
      <dgm:spPr/>
      <dgm:t>
        <a:bodyPr/>
        <a:lstStyle/>
        <a:p>
          <a:r>
            <a:rPr lang="es-GT" smtClean="0"/>
            <a:t>El calor generado por los componentes no puede dispersarse adecuadamente porque esatrapado en la capa de polvo.</a:t>
          </a:r>
          <a:endParaRPr lang="es-GT"/>
        </a:p>
      </dgm:t>
    </dgm:pt>
    <dgm:pt modelId="{F697F710-2B70-4F6F-B3D8-63C4F353557F}" type="parTrans" cxnId="{858EC57B-1FB3-4873-ABA7-BC15A0BF877B}">
      <dgm:prSet/>
      <dgm:spPr/>
      <dgm:t>
        <a:bodyPr/>
        <a:lstStyle/>
        <a:p>
          <a:endParaRPr lang="es-GT"/>
        </a:p>
      </dgm:t>
    </dgm:pt>
    <dgm:pt modelId="{5B2BDC96-CAD0-402C-89AC-4908947ABFB8}" type="sibTrans" cxnId="{858EC57B-1FB3-4873-ABA7-BC15A0BF877B}">
      <dgm:prSet/>
      <dgm:spPr/>
      <dgm:t>
        <a:bodyPr/>
        <a:lstStyle/>
        <a:p>
          <a:endParaRPr lang="es-GT"/>
        </a:p>
      </dgm:t>
    </dgm:pt>
    <dgm:pt modelId="{BCD0B209-4452-43AA-A5A5-C8CE28F891B2}" type="pres">
      <dgm:prSet presAssocID="{24235265-69ED-4CCB-97ED-7DBCD8FD5514}" presName="compositeShape" presStyleCnt="0">
        <dgm:presLayoutVars>
          <dgm:chMax val="7"/>
          <dgm:dir/>
          <dgm:resizeHandles val="exact"/>
        </dgm:presLayoutVars>
      </dgm:prSet>
      <dgm:spPr/>
    </dgm:pt>
    <dgm:pt modelId="{83826B8B-E6BF-4B79-A7EE-F9DA74B66DC5}" type="pres">
      <dgm:prSet presAssocID="{24235265-69ED-4CCB-97ED-7DBCD8FD5514}" presName="wedge1" presStyleLbl="node1" presStyleIdx="0" presStyleCnt="4" custScaleX="143625" custScaleY="149563"/>
      <dgm:spPr/>
      <dgm:t>
        <a:bodyPr/>
        <a:lstStyle/>
        <a:p>
          <a:endParaRPr lang="es-GT"/>
        </a:p>
      </dgm:t>
    </dgm:pt>
    <dgm:pt modelId="{28B6C340-BAAF-4B43-854B-DF257B990F6B}" type="pres">
      <dgm:prSet presAssocID="{24235265-69ED-4CCB-97ED-7DBCD8FD5514}" presName="dummy1a" presStyleCnt="0"/>
      <dgm:spPr/>
    </dgm:pt>
    <dgm:pt modelId="{1FF5E35A-601C-4139-A0CA-0AB8E8CD9914}" type="pres">
      <dgm:prSet presAssocID="{24235265-69ED-4CCB-97ED-7DBCD8FD5514}" presName="dummy1b" presStyleCnt="0"/>
      <dgm:spPr/>
    </dgm:pt>
    <dgm:pt modelId="{3FCAAB52-4AB2-498B-B632-B83593989373}" type="pres">
      <dgm:prSet presAssocID="{24235265-69ED-4CCB-97ED-7DBCD8FD5514}" presName="wedge1Tx" presStyleLbl="node1" presStyleIdx="0" presStyleCnt="4">
        <dgm:presLayoutVars>
          <dgm:chMax val="0"/>
          <dgm:chPref val="0"/>
          <dgm:bulletEnabled val="1"/>
        </dgm:presLayoutVars>
      </dgm:prSet>
      <dgm:spPr/>
      <dgm:t>
        <a:bodyPr/>
        <a:lstStyle/>
        <a:p>
          <a:endParaRPr lang="es-GT"/>
        </a:p>
      </dgm:t>
    </dgm:pt>
    <dgm:pt modelId="{6B1133B8-595F-426F-B62A-E5CAC58934A0}" type="pres">
      <dgm:prSet presAssocID="{24235265-69ED-4CCB-97ED-7DBCD8FD5514}" presName="wedge2" presStyleLbl="node1" presStyleIdx="1" presStyleCnt="4" custScaleX="139410" custScaleY="122079" custLinFactNeighborX="417" custLinFactNeighborY="4170"/>
      <dgm:spPr/>
      <dgm:t>
        <a:bodyPr/>
        <a:lstStyle/>
        <a:p>
          <a:endParaRPr lang="es-GT"/>
        </a:p>
      </dgm:t>
    </dgm:pt>
    <dgm:pt modelId="{7BA3B68C-D50E-4BD3-8930-0D5432C876A9}" type="pres">
      <dgm:prSet presAssocID="{24235265-69ED-4CCB-97ED-7DBCD8FD5514}" presName="dummy2a" presStyleCnt="0"/>
      <dgm:spPr/>
    </dgm:pt>
    <dgm:pt modelId="{9B90E76D-40D0-43C4-8006-DD0BB196579A}" type="pres">
      <dgm:prSet presAssocID="{24235265-69ED-4CCB-97ED-7DBCD8FD5514}" presName="dummy2b" presStyleCnt="0"/>
      <dgm:spPr/>
    </dgm:pt>
    <dgm:pt modelId="{EF0562CB-6C30-42D5-8C74-D8DCB3E4A721}" type="pres">
      <dgm:prSet presAssocID="{24235265-69ED-4CCB-97ED-7DBCD8FD5514}" presName="wedge2Tx" presStyleLbl="node1" presStyleIdx="1" presStyleCnt="4">
        <dgm:presLayoutVars>
          <dgm:chMax val="0"/>
          <dgm:chPref val="0"/>
          <dgm:bulletEnabled val="1"/>
        </dgm:presLayoutVars>
      </dgm:prSet>
      <dgm:spPr/>
      <dgm:t>
        <a:bodyPr/>
        <a:lstStyle/>
        <a:p>
          <a:endParaRPr lang="es-GT"/>
        </a:p>
      </dgm:t>
    </dgm:pt>
    <dgm:pt modelId="{B4270DAD-307C-47ED-9370-5D70651A5F3F}" type="pres">
      <dgm:prSet presAssocID="{24235265-69ED-4CCB-97ED-7DBCD8FD5514}" presName="wedge3" presStyleLbl="node1" presStyleIdx="2" presStyleCnt="4" custScaleX="168447" custScaleY="141296" custLinFactNeighborX="-2085" custLinFactNeighborY="-3336"/>
      <dgm:spPr/>
      <dgm:t>
        <a:bodyPr/>
        <a:lstStyle/>
        <a:p>
          <a:endParaRPr lang="es-GT"/>
        </a:p>
      </dgm:t>
    </dgm:pt>
    <dgm:pt modelId="{3EED6D2A-C2D1-4E46-9D39-EF6EF03CB5E7}" type="pres">
      <dgm:prSet presAssocID="{24235265-69ED-4CCB-97ED-7DBCD8FD5514}" presName="dummy3a" presStyleCnt="0"/>
      <dgm:spPr/>
    </dgm:pt>
    <dgm:pt modelId="{4579AF11-020C-4E4E-B96F-C52A4524EF9F}" type="pres">
      <dgm:prSet presAssocID="{24235265-69ED-4CCB-97ED-7DBCD8FD5514}" presName="dummy3b" presStyleCnt="0"/>
      <dgm:spPr/>
    </dgm:pt>
    <dgm:pt modelId="{972D7D96-B126-40A6-9857-493700CEB7E3}" type="pres">
      <dgm:prSet presAssocID="{24235265-69ED-4CCB-97ED-7DBCD8FD5514}" presName="wedge3Tx" presStyleLbl="node1" presStyleIdx="2" presStyleCnt="4">
        <dgm:presLayoutVars>
          <dgm:chMax val="0"/>
          <dgm:chPref val="0"/>
          <dgm:bulletEnabled val="1"/>
        </dgm:presLayoutVars>
      </dgm:prSet>
      <dgm:spPr/>
      <dgm:t>
        <a:bodyPr/>
        <a:lstStyle/>
        <a:p>
          <a:endParaRPr lang="es-GT"/>
        </a:p>
      </dgm:t>
    </dgm:pt>
    <dgm:pt modelId="{F3F04BD2-F968-42E4-888C-4A5B9930D5F9}" type="pres">
      <dgm:prSet presAssocID="{24235265-69ED-4CCB-97ED-7DBCD8FD5514}" presName="wedge4" presStyleLbl="node1" presStyleIdx="3" presStyleCnt="4" custScaleX="174593" custScaleY="146445" custLinFactNeighborX="-834" custLinFactNeighborY="-4169"/>
      <dgm:spPr/>
    </dgm:pt>
    <dgm:pt modelId="{96D198F2-E34F-4127-8E36-A9711982AB45}" type="pres">
      <dgm:prSet presAssocID="{24235265-69ED-4CCB-97ED-7DBCD8FD5514}" presName="dummy4a" presStyleCnt="0"/>
      <dgm:spPr/>
    </dgm:pt>
    <dgm:pt modelId="{24642A91-FE62-4810-9F3B-E7D9CE77DF3C}" type="pres">
      <dgm:prSet presAssocID="{24235265-69ED-4CCB-97ED-7DBCD8FD5514}" presName="dummy4b" presStyleCnt="0"/>
      <dgm:spPr/>
    </dgm:pt>
    <dgm:pt modelId="{A2931B23-E9F6-439A-B464-9B6A39B57068}" type="pres">
      <dgm:prSet presAssocID="{24235265-69ED-4CCB-97ED-7DBCD8FD5514}" presName="wedge4Tx" presStyleLbl="node1" presStyleIdx="3" presStyleCnt="4">
        <dgm:presLayoutVars>
          <dgm:chMax val="0"/>
          <dgm:chPref val="0"/>
          <dgm:bulletEnabled val="1"/>
        </dgm:presLayoutVars>
      </dgm:prSet>
      <dgm:spPr/>
    </dgm:pt>
    <dgm:pt modelId="{FBA405C2-0251-4392-AE34-0DCEAA8AB985}" type="pres">
      <dgm:prSet presAssocID="{A3740382-E79D-48AF-BED6-183F805A94B0}" presName="arrowWedge1" presStyleLbl="fgSibTrans2D1" presStyleIdx="0" presStyleCnt="4" custLinFactNeighborX="21148" custLinFactNeighborY="-23003"/>
      <dgm:spPr/>
    </dgm:pt>
    <dgm:pt modelId="{AE8C56F3-DB36-4496-993E-E1619510890B}" type="pres">
      <dgm:prSet presAssocID="{DBFE4A88-DA60-46AE-919C-B0643EA22DFA}" presName="arrowWedge2" presStyleLbl="fgSibTrans2D1" presStyleIdx="1" presStyleCnt="4" custScaleX="123483" custScaleY="99716" custLinFactNeighborX="14841" custLinFactNeighborY="14103"/>
      <dgm:spPr/>
    </dgm:pt>
    <dgm:pt modelId="{2B3BE940-0960-4DD7-8391-D1EE19266E92}" type="pres">
      <dgm:prSet presAssocID="{C865B7FB-1D4B-42E3-BB0E-35C66DA7768D}" presName="arrowWedge3" presStyleLbl="fgSibTrans2D1" presStyleIdx="2" presStyleCnt="4" custScaleX="136828" custScaleY="123116" custLinFactNeighborX="-17438" custLinFactNeighborY="11872"/>
      <dgm:spPr/>
    </dgm:pt>
    <dgm:pt modelId="{AECD8659-0056-42D2-949F-37889A9AE267}" type="pres">
      <dgm:prSet presAssocID="{5B2BDC96-CAD0-402C-89AC-4908947ABFB8}" presName="arrowWedge4" presStyleLbl="fgSibTrans2D1" presStyleIdx="3" presStyleCnt="4" custLinFactNeighborX="-36360" custLinFactNeighborY="-21519"/>
      <dgm:spPr/>
    </dgm:pt>
  </dgm:ptLst>
  <dgm:cxnLst>
    <dgm:cxn modelId="{5685F52F-6AD1-4CC0-9312-98979193E6FB}" type="presOf" srcId="{058F4D37-E27C-4F71-9E90-4961DCAE539B}" destId="{A2931B23-E9F6-439A-B464-9B6A39B57068}" srcOrd="1" destOrd="0" presId="urn:microsoft.com/office/officeart/2005/8/layout/cycle8"/>
    <dgm:cxn modelId="{C3512234-ADF2-4C5F-9662-6C60588B442F}" type="presOf" srcId="{24235265-69ED-4CCB-97ED-7DBCD8FD5514}" destId="{BCD0B209-4452-43AA-A5A5-C8CE28F891B2}" srcOrd="0" destOrd="0" presId="urn:microsoft.com/office/officeart/2005/8/layout/cycle8"/>
    <dgm:cxn modelId="{DAA57869-B102-46FD-8F73-57AAA896ADD5}" type="presOf" srcId="{058F4D37-E27C-4F71-9E90-4961DCAE539B}" destId="{F3F04BD2-F968-42E4-888C-4A5B9930D5F9}" srcOrd="0" destOrd="0" presId="urn:microsoft.com/office/officeart/2005/8/layout/cycle8"/>
    <dgm:cxn modelId="{F366AE45-F031-4793-A09C-5BB960C37C74}" type="presOf" srcId="{4A3A6F00-5051-4171-B534-AF61430D8123}" destId="{EF0562CB-6C30-42D5-8C74-D8DCB3E4A721}" srcOrd="1" destOrd="0" presId="urn:microsoft.com/office/officeart/2005/8/layout/cycle8"/>
    <dgm:cxn modelId="{CF72003B-59C4-4EA0-8966-4A15266ADF2E}" type="presOf" srcId="{9BAE4EDD-D17F-472B-89D8-408EAB71EB57}" destId="{3FCAAB52-4AB2-498B-B632-B83593989373}" srcOrd="1" destOrd="0" presId="urn:microsoft.com/office/officeart/2005/8/layout/cycle8"/>
    <dgm:cxn modelId="{73E722B3-4F38-4388-BDD7-271B5829B554}" srcId="{24235265-69ED-4CCB-97ED-7DBCD8FD5514}" destId="{0C249EBD-06A4-4EA2-BC9F-0E00FC0362F6}" srcOrd="2" destOrd="0" parTransId="{A84D9692-E716-4085-B65F-CD338CE5B2B0}" sibTransId="{C865B7FB-1D4B-42E3-BB0E-35C66DA7768D}"/>
    <dgm:cxn modelId="{C321122C-8FB2-40BD-AD27-F625C2A2B68A}" srcId="{24235265-69ED-4CCB-97ED-7DBCD8FD5514}" destId="{9BAE4EDD-D17F-472B-89D8-408EAB71EB57}" srcOrd="0" destOrd="0" parTransId="{69D8BB27-04BB-45A4-A8FE-162AC58D8C73}" sibTransId="{A3740382-E79D-48AF-BED6-183F805A94B0}"/>
    <dgm:cxn modelId="{BC3CB801-4D27-453F-8DD6-9B6D86C361DD}" srcId="{24235265-69ED-4CCB-97ED-7DBCD8FD5514}" destId="{4A3A6F00-5051-4171-B534-AF61430D8123}" srcOrd="1" destOrd="0" parTransId="{5C675E3B-996E-43C5-AC8B-5E9B053E5AD4}" sibTransId="{DBFE4A88-DA60-46AE-919C-B0643EA22DFA}"/>
    <dgm:cxn modelId="{C0E28095-4D6E-4E0C-8FC3-1E6B42262048}" type="presOf" srcId="{0C249EBD-06A4-4EA2-BC9F-0E00FC0362F6}" destId="{B4270DAD-307C-47ED-9370-5D70651A5F3F}" srcOrd="0" destOrd="0" presId="urn:microsoft.com/office/officeart/2005/8/layout/cycle8"/>
    <dgm:cxn modelId="{EC064C88-B49A-431F-B2FE-1AC4D2F0677B}" type="presOf" srcId="{0C249EBD-06A4-4EA2-BC9F-0E00FC0362F6}" destId="{972D7D96-B126-40A6-9857-493700CEB7E3}" srcOrd="1" destOrd="0" presId="urn:microsoft.com/office/officeart/2005/8/layout/cycle8"/>
    <dgm:cxn modelId="{858EC57B-1FB3-4873-ABA7-BC15A0BF877B}" srcId="{24235265-69ED-4CCB-97ED-7DBCD8FD5514}" destId="{058F4D37-E27C-4F71-9E90-4961DCAE539B}" srcOrd="3" destOrd="0" parTransId="{F697F710-2B70-4F6F-B3D8-63C4F353557F}" sibTransId="{5B2BDC96-CAD0-402C-89AC-4908947ABFB8}"/>
    <dgm:cxn modelId="{23A63022-FFEE-4504-9DD8-AC4F255C6009}" type="presOf" srcId="{4A3A6F00-5051-4171-B534-AF61430D8123}" destId="{6B1133B8-595F-426F-B62A-E5CAC58934A0}" srcOrd="0" destOrd="0" presId="urn:microsoft.com/office/officeart/2005/8/layout/cycle8"/>
    <dgm:cxn modelId="{CB1007D3-62DC-42F4-B206-4EA6C5FAF1D5}" type="presOf" srcId="{9BAE4EDD-D17F-472B-89D8-408EAB71EB57}" destId="{83826B8B-E6BF-4B79-A7EE-F9DA74B66DC5}" srcOrd="0" destOrd="0" presId="urn:microsoft.com/office/officeart/2005/8/layout/cycle8"/>
    <dgm:cxn modelId="{B3DDABE8-CE5D-4266-89B3-E564C6C81B6D}" type="presParOf" srcId="{BCD0B209-4452-43AA-A5A5-C8CE28F891B2}" destId="{83826B8B-E6BF-4B79-A7EE-F9DA74B66DC5}" srcOrd="0" destOrd="0" presId="urn:microsoft.com/office/officeart/2005/8/layout/cycle8"/>
    <dgm:cxn modelId="{5DF5712A-713E-4CDC-A409-3117C54BEA81}" type="presParOf" srcId="{BCD0B209-4452-43AA-A5A5-C8CE28F891B2}" destId="{28B6C340-BAAF-4B43-854B-DF257B990F6B}" srcOrd="1" destOrd="0" presId="urn:microsoft.com/office/officeart/2005/8/layout/cycle8"/>
    <dgm:cxn modelId="{55750DE3-F843-4072-8AB4-06E996127323}" type="presParOf" srcId="{BCD0B209-4452-43AA-A5A5-C8CE28F891B2}" destId="{1FF5E35A-601C-4139-A0CA-0AB8E8CD9914}" srcOrd="2" destOrd="0" presId="urn:microsoft.com/office/officeart/2005/8/layout/cycle8"/>
    <dgm:cxn modelId="{9A416FB5-0CC7-4194-9055-1D789D4A1A19}" type="presParOf" srcId="{BCD0B209-4452-43AA-A5A5-C8CE28F891B2}" destId="{3FCAAB52-4AB2-498B-B632-B83593989373}" srcOrd="3" destOrd="0" presId="urn:microsoft.com/office/officeart/2005/8/layout/cycle8"/>
    <dgm:cxn modelId="{38F59FB6-A308-420D-B302-F50C673D1E55}" type="presParOf" srcId="{BCD0B209-4452-43AA-A5A5-C8CE28F891B2}" destId="{6B1133B8-595F-426F-B62A-E5CAC58934A0}" srcOrd="4" destOrd="0" presId="urn:microsoft.com/office/officeart/2005/8/layout/cycle8"/>
    <dgm:cxn modelId="{9BC68E49-A2A0-4DD4-A17D-2A9C8D8C1EB6}" type="presParOf" srcId="{BCD0B209-4452-43AA-A5A5-C8CE28F891B2}" destId="{7BA3B68C-D50E-4BD3-8930-0D5432C876A9}" srcOrd="5" destOrd="0" presId="urn:microsoft.com/office/officeart/2005/8/layout/cycle8"/>
    <dgm:cxn modelId="{EC3E75C4-FD42-4807-9A36-8C285B610044}" type="presParOf" srcId="{BCD0B209-4452-43AA-A5A5-C8CE28F891B2}" destId="{9B90E76D-40D0-43C4-8006-DD0BB196579A}" srcOrd="6" destOrd="0" presId="urn:microsoft.com/office/officeart/2005/8/layout/cycle8"/>
    <dgm:cxn modelId="{E9630EBE-C107-452B-B040-EBF50C540D56}" type="presParOf" srcId="{BCD0B209-4452-43AA-A5A5-C8CE28F891B2}" destId="{EF0562CB-6C30-42D5-8C74-D8DCB3E4A721}" srcOrd="7" destOrd="0" presId="urn:microsoft.com/office/officeart/2005/8/layout/cycle8"/>
    <dgm:cxn modelId="{3BE3B5D9-0000-4720-B80D-8A758F2540DF}" type="presParOf" srcId="{BCD0B209-4452-43AA-A5A5-C8CE28F891B2}" destId="{B4270DAD-307C-47ED-9370-5D70651A5F3F}" srcOrd="8" destOrd="0" presId="urn:microsoft.com/office/officeart/2005/8/layout/cycle8"/>
    <dgm:cxn modelId="{CAFB303A-DFE1-46A9-8495-B462CAB947A5}" type="presParOf" srcId="{BCD0B209-4452-43AA-A5A5-C8CE28F891B2}" destId="{3EED6D2A-C2D1-4E46-9D39-EF6EF03CB5E7}" srcOrd="9" destOrd="0" presId="urn:microsoft.com/office/officeart/2005/8/layout/cycle8"/>
    <dgm:cxn modelId="{E62794E1-1743-4DA4-8AFE-50A12F8F1B4B}" type="presParOf" srcId="{BCD0B209-4452-43AA-A5A5-C8CE28F891B2}" destId="{4579AF11-020C-4E4E-B96F-C52A4524EF9F}" srcOrd="10" destOrd="0" presId="urn:microsoft.com/office/officeart/2005/8/layout/cycle8"/>
    <dgm:cxn modelId="{CFE3A833-C0A8-4C1D-B7C7-693834C3BBFC}" type="presParOf" srcId="{BCD0B209-4452-43AA-A5A5-C8CE28F891B2}" destId="{972D7D96-B126-40A6-9857-493700CEB7E3}" srcOrd="11" destOrd="0" presId="urn:microsoft.com/office/officeart/2005/8/layout/cycle8"/>
    <dgm:cxn modelId="{9D80C684-C2A9-431D-8DEC-7BF8BF537B5D}" type="presParOf" srcId="{BCD0B209-4452-43AA-A5A5-C8CE28F891B2}" destId="{F3F04BD2-F968-42E4-888C-4A5B9930D5F9}" srcOrd="12" destOrd="0" presId="urn:microsoft.com/office/officeart/2005/8/layout/cycle8"/>
    <dgm:cxn modelId="{7817D1B3-329B-44C9-A942-BB5510F90990}" type="presParOf" srcId="{BCD0B209-4452-43AA-A5A5-C8CE28F891B2}" destId="{96D198F2-E34F-4127-8E36-A9711982AB45}" srcOrd="13" destOrd="0" presId="urn:microsoft.com/office/officeart/2005/8/layout/cycle8"/>
    <dgm:cxn modelId="{BB79A09A-19C6-4304-B012-BB4A1777AC06}" type="presParOf" srcId="{BCD0B209-4452-43AA-A5A5-C8CE28F891B2}" destId="{24642A91-FE62-4810-9F3B-E7D9CE77DF3C}" srcOrd="14" destOrd="0" presId="urn:microsoft.com/office/officeart/2005/8/layout/cycle8"/>
    <dgm:cxn modelId="{A9D9860C-36CC-419E-9F56-2A7E75C4790D}" type="presParOf" srcId="{BCD0B209-4452-43AA-A5A5-C8CE28F891B2}" destId="{A2931B23-E9F6-439A-B464-9B6A39B57068}" srcOrd="15" destOrd="0" presId="urn:microsoft.com/office/officeart/2005/8/layout/cycle8"/>
    <dgm:cxn modelId="{C1ED22AB-752F-47E1-A6E9-6FA843C1CF77}" type="presParOf" srcId="{BCD0B209-4452-43AA-A5A5-C8CE28F891B2}" destId="{FBA405C2-0251-4392-AE34-0DCEAA8AB985}" srcOrd="16" destOrd="0" presId="urn:microsoft.com/office/officeart/2005/8/layout/cycle8"/>
    <dgm:cxn modelId="{C99DF0E0-4914-4543-856F-0E302787BA84}" type="presParOf" srcId="{BCD0B209-4452-43AA-A5A5-C8CE28F891B2}" destId="{AE8C56F3-DB36-4496-993E-E1619510890B}" srcOrd="17" destOrd="0" presId="urn:microsoft.com/office/officeart/2005/8/layout/cycle8"/>
    <dgm:cxn modelId="{089607F0-CD90-464A-AE28-B222FA9C4D4A}" type="presParOf" srcId="{BCD0B209-4452-43AA-A5A5-C8CE28F891B2}" destId="{2B3BE940-0960-4DD7-8391-D1EE19266E92}" srcOrd="18" destOrd="0" presId="urn:microsoft.com/office/officeart/2005/8/layout/cycle8"/>
    <dgm:cxn modelId="{D22EAA14-6418-4162-8C0C-029C5D8B8BF6}" type="presParOf" srcId="{BCD0B209-4452-43AA-A5A5-C8CE28F891B2}" destId="{AECD8659-0056-42D2-949F-37889A9AE267}" srcOrd="19" destOrd="0" presId="urn:microsoft.com/office/officeart/2005/8/layout/cycle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64771FE-D84D-42F6-9C75-7A35B2A16151}" type="doc">
      <dgm:prSet loTypeId="urn:microsoft.com/office/officeart/2008/layout/CircularPictureCallout" loCatId="picture" qsTypeId="urn:microsoft.com/office/officeart/2005/8/quickstyle/simple1" qsCatId="simple" csTypeId="urn:microsoft.com/office/officeart/2005/8/colors/accent1_2" csCatId="accent1" phldr="1"/>
      <dgm:spPr/>
      <dgm:t>
        <a:bodyPr/>
        <a:lstStyle/>
        <a:p>
          <a:endParaRPr lang="es-GT"/>
        </a:p>
      </dgm:t>
    </dgm:pt>
    <dgm:pt modelId="{D9C026A0-833B-4DB4-B58D-F8554EF2BA19}">
      <dgm:prSet/>
      <dgm:spPr/>
      <dgm:t>
        <a:bodyPr/>
        <a:lstStyle/>
        <a:p>
          <a:r>
            <a:rPr lang="es-GT" b="1" dirty="0" smtClean="0">
              <a:solidFill>
                <a:srgbClr val="00B0F0"/>
              </a:solidFill>
            </a:rPr>
            <a:t>limpieza</a:t>
          </a:r>
          <a:endParaRPr lang="es-GT" b="1" dirty="0">
            <a:solidFill>
              <a:srgbClr val="00B0F0"/>
            </a:solidFill>
          </a:endParaRPr>
        </a:p>
      </dgm:t>
    </dgm:pt>
    <dgm:pt modelId="{475FCC04-6BD1-4547-9E60-267151C71451}" type="parTrans" cxnId="{46A4A217-DD58-4CA5-806B-A8857C06B35F}">
      <dgm:prSet/>
      <dgm:spPr/>
      <dgm:t>
        <a:bodyPr/>
        <a:lstStyle/>
        <a:p>
          <a:endParaRPr lang="es-GT"/>
        </a:p>
      </dgm:t>
    </dgm:pt>
    <dgm:pt modelId="{02426B27-646A-4180-BFDA-FFE880D63269}" type="sibTrans" cxnId="{46A4A217-DD58-4CA5-806B-A8857C06B35F}">
      <dgm:prSet/>
      <dgm:spPr>
        <a:blipFill rotWithShape="1">
          <a:blip xmlns:r="http://schemas.openxmlformats.org/officeDocument/2006/relationships" r:embed="rId1"/>
          <a:stretch>
            <a:fillRect/>
          </a:stretch>
        </a:blipFill>
      </dgm:spPr>
      <dgm:t>
        <a:bodyPr/>
        <a:lstStyle/>
        <a:p>
          <a:endParaRPr lang="es-GT"/>
        </a:p>
      </dgm:t>
    </dgm:pt>
    <dgm:pt modelId="{BC908C5B-D36D-4876-A26E-AA5D905BB4E4}">
      <dgm:prSet phldrT="[Texto]"/>
      <dgm:spPr/>
      <dgm:t>
        <a:bodyPr/>
        <a:lstStyle/>
        <a:p>
          <a:r>
            <a:rPr lang="es-GT" dirty="0" smtClean="0"/>
            <a:t>reparación</a:t>
          </a:r>
          <a:endParaRPr lang="es-GT" dirty="0"/>
        </a:p>
      </dgm:t>
    </dgm:pt>
    <dgm:pt modelId="{ABB70D19-2B5A-457A-B0C2-C4EE463C2975}" type="parTrans" cxnId="{1AA8D8C3-BAFA-4E0A-975F-7CC61294CBA5}">
      <dgm:prSet/>
      <dgm:spPr/>
      <dgm:t>
        <a:bodyPr/>
        <a:lstStyle/>
        <a:p>
          <a:endParaRPr lang="es-GT"/>
        </a:p>
      </dgm:t>
    </dgm:pt>
    <dgm:pt modelId="{D1444BC1-82F4-47CF-9A18-9433396096A7}" type="sibTrans" cxnId="{1AA8D8C3-BAFA-4E0A-975F-7CC61294CBA5}">
      <dgm:prSet/>
      <dgm:spPr>
        <a:blipFill rotWithShape="1">
          <a:blip xmlns:r="http://schemas.openxmlformats.org/officeDocument/2006/relationships" r:embed="rId2"/>
          <a:stretch>
            <a:fillRect/>
          </a:stretch>
        </a:blipFill>
      </dgm:spPr>
      <dgm:t>
        <a:bodyPr/>
        <a:lstStyle/>
        <a:p>
          <a:endParaRPr lang="es-GT"/>
        </a:p>
      </dgm:t>
    </dgm:pt>
    <dgm:pt modelId="{BC007780-1AFA-4579-B58B-8E102BA352EE}">
      <dgm:prSet phldrT="[Texto]" phldr="1"/>
      <dgm:spPr/>
      <dgm:t>
        <a:bodyPr/>
        <a:lstStyle/>
        <a:p>
          <a:endParaRPr lang="es-GT"/>
        </a:p>
      </dgm:t>
    </dgm:pt>
    <dgm:pt modelId="{8F83D8B7-D0B2-4CB0-8C74-1D53B069BB5D}" type="parTrans" cxnId="{7C86F12D-7428-4722-833B-27FE83156B03}">
      <dgm:prSet/>
      <dgm:spPr/>
      <dgm:t>
        <a:bodyPr/>
        <a:lstStyle/>
        <a:p>
          <a:endParaRPr lang="es-GT"/>
        </a:p>
      </dgm:t>
    </dgm:pt>
    <dgm:pt modelId="{B4C2E645-F226-460C-AE2F-8054606F711B}" type="sibTrans" cxnId="{7C86F12D-7428-4722-833B-27FE83156B03}">
      <dgm:prSet/>
      <dgm:spPr/>
      <dgm:t>
        <a:bodyPr/>
        <a:lstStyle/>
        <a:p>
          <a:endParaRPr lang="es-GT"/>
        </a:p>
      </dgm:t>
    </dgm:pt>
    <dgm:pt modelId="{5137B023-DD90-4662-AEA8-5DF765C02185}">
      <dgm:prSet phldrT="[Texto]" custT="1"/>
      <dgm:spPr/>
      <dgm:t>
        <a:bodyPr/>
        <a:lstStyle/>
        <a:p>
          <a:r>
            <a:rPr lang="es-GT" sz="1800" b="1" dirty="0" smtClean="0">
              <a:solidFill>
                <a:srgbClr val="00B0F0"/>
              </a:solidFill>
              <a:latin typeface="Berlin Sans FB Demi" panose="020E0802020502020306" pitchFamily="34" charset="0"/>
              <a:cs typeface="Aharoni" panose="02010803020104030203" pitchFamily="2" charset="-79"/>
            </a:rPr>
            <a:t>ensamblaje</a:t>
          </a:r>
          <a:endParaRPr lang="es-GT" sz="1800" b="1" dirty="0">
            <a:solidFill>
              <a:srgbClr val="00B0F0"/>
            </a:solidFill>
            <a:latin typeface="Berlin Sans FB Demi" panose="020E0802020502020306" pitchFamily="34" charset="0"/>
            <a:cs typeface="Aharoni" panose="02010803020104030203" pitchFamily="2" charset="-79"/>
          </a:endParaRPr>
        </a:p>
      </dgm:t>
    </dgm:pt>
    <dgm:pt modelId="{7DFF4C9C-B5BF-4A1D-96ED-D1D9E46ACEA6}" type="parTrans" cxnId="{43BB0A71-E36E-40AA-8E95-99D5A820D138}">
      <dgm:prSet/>
      <dgm:spPr/>
      <dgm:t>
        <a:bodyPr/>
        <a:lstStyle/>
        <a:p>
          <a:endParaRPr lang="es-GT"/>
        </a:p>
      </dgm:t>
    </dgm:pt>
    <dgm:pt modelId="{4A1E8291-8EBF-46F1-9CD6-EFFB9BA990F0}" type="sibTrans" cxnId="{43BB0A71-E36E-40AA-8E95-99D5A820D138}">
      <dgm:prSet/>
      <dgm:spPr>
        <a:blipFill rotWithShape="1">
          <a:blip xmlns:r="http://schemas.openxmlformats.org/officeDocument/2006/relationships" r:embed="rId3"/>
          <a:stretch>
            <a:fillRect/>
          </a:stretch>
        </a:blipFill>
      </dgm:spPr>
      <dgm:t>
        <a:bodyPr/>
        <a:lstStyle/>
        <a:p>
          <a:endParaRPr lang="es-GT"/>
        </a:p>
      </dgm:t>
    </dgm:pt>
    <dgm:pt modelId="{11C6343F-6829-41D6-B98B-1A9A4F7BFF56}" type="pres">
      <dgm:prSet presAssocID="{F64771FE-D84D-42F6-9C75-7A35B2A16151}" presName="Name0" presStyleCnt="0">
        <dgm:presLayoutVars>
          <dgm:chMax val="7"/>
          <dgm:chPref val="7"/>
          <dgm:dir/>
        </dgm:presLayoutVars>
      </dgm:prSet>
      <dgm:spPr/>
    </dgm:pt>
    <dgm:pt modelId="{CCC2C41A-599C-49CC-81B5-02F3D95D4401}" type="pres">
      <dgm:prSet presAssocID="{F64771FE-D84D-42F6-9C75-7A35B2A16151}" presName="Name1" presStyleCnt="0"/>
      <dgm:spPr/>
    </dgm:pt>
    <dgm:pt modelId="{57C4CCEC-05DC-4AE5-9434-BFD39BE765AE}" type="pres">
      <dgm:prSet presAssocID="{02426B27-646A-4180-BFDA-FFE880D63269}" presName="picture_1" presStyleCnt="0"/>
      <dgm:spPr/>
    </dgm:pt>
    <dgm:pt modelId="{12F56DE0-F7E1-42D9-ACAD-6593E3951C4C}" type="pres">
      <dgm:prSet presAssocID="{02426B27-646A-4180-BFDA-FFE880D63269}" presName="pictureRepeatNode" presStyleLbl="alignImgPlace1" presStyleIdx="0" presStyleCnt="4"/>
      <dgm:spPr/>
    </dgm:pt>
    <dgm:pt modelId="{F100A25C-8440-47EB-B21A-A2ACC53965AC}" type="pres">
      <dgm:prSet presAssocID="{D9C026A0-833B-4DB4-B58D-F8554EF2BA19}" presName="text_1" presStyleLbl="node1" presStyleIdx="0" presStyleCnt="0">
        <dgm:presLayoutVars>
          <dgm:bulletEnabled val="1"/>
        </dgm:presLayoutVars>
      </dgm:prSet>
      <dgm:spPr/>
      <dgm:t>
        <a:bodyPr/>
        <a:lstStyle/>
        <a:p>
          <a:endParaRPr lang="es-GT"/>
        </a:p>
      </dgm:t>
    </dgm:pt>
    <dgm:pt modelId="{7836AFE5-FF7A-495E-B906-9AF465A6EA32}" type="pres">
      <dgm:prSet presAssocID="{D1444BC1-82F4-47CF-9A18-9433396096A7}" presName="picture_2" presStyleCnt="0"/>
      <dgm:spPr/>
    </dgm:pt>
    <dgm:pt modelId="{6E8E118D-4454-4A01-8460-AAD8D16280A9}" type="pres">
      <dgm:prSet presAssocID="{D1444BC1-82F4-47CF-9A18-9433396096A7}" presName="pictureRepeatNode" presStyleLbl="alignImgPlace1" presStyleIdx="1" presStyleCnt="4" custScaleX="226267" custScaleY="141667" custLinFactNeighborX="-5000" custLinFactNeighborY="-5000"/>
      <dgm:spPr/>
    </dgm:pt>
    <dgm:pt modelId="{D7DAEA62-5CE9-498E-A64C-F1587B98B560}" type="pres">
      <dgm:prSet presAssocID="{BC908C5B-D36D-4876-A26E-AA5D905BB4E4}" presName="line_2" presStyleLbl="parChTrans1D1" presStyleIdx="0" presStyleCnt="3"/>
      <dgm:spPr/>
    </dgm:pt>
    <dgm:pt modelId="{2AE9F263-FBBB-4CE4-B53D-4A47A71A8813}" type="pres">
      <dgm:prSet presAssocID="{BC908C5B-D36D-4876-A26E-AA5D905BB4E4}" presName="textparent_2" presStyleLbl="node1" presStyleIdx="0" presStyleCnt="0"/>
      <dgm:spPr/>
    </dgm:pt>
    <dgm:pt modelId="{F5B624D1-D409-47B6-8343-BD14D207E584}" type="pres">
      <dgm:prSet presAssocID="{BC908C5B-D36D-4876-A26E-AA5D905BB4E4}" presName="text_2" presStyleLbl="revTx" presStyleIdx="0" presStyleCnt="3" custLinFactNeighborX="-86705" custLinFactNeighborY="-12134">
        <dgm:presLayoutVars>
          <dgm:bulletEnabled val="1"/>
        </dgm:presLayoutVars>
      </dgm:prSet>
      <dgm:spPr/>
    </dgm:pt>
    <dgm:pt modelId="{49489A9E-9B2C-48C1-AC3A-AA07F4D77859}" type="pres">
      <dgm:prSet presAssocID="{B4C2E645-F226-460C-AE2F-8054606F711B}" presName="picture_3" presStyleCnt="0"/>
      <dgm:spPr/>
    </dgm:pt>
    <dgm:pt modelId="{511235F3-102B-49BE-81DD-05182DC52DBE}" type="pres">
      <dgm:prSet presAssocID="{B4C2E645-F226-460C-AE2F-8054606F711B}" presName="pictureRepeatNode" presStyleLbl="alignImgPlace1" presStyleIdx="2" presStyleCnt="4"/>
      <dgm:spPr/>
    </dgm:pt>
    <dgm:pt modelId="{9660226C-1E2A-494A-9B99-EF75E9AD60E5}" type="pres">
      <dgm:prSet presAssocID="{BC007780-1AFA-4579-B58B-8E102BA352EE}" presName="line_3" presStyleLbl="parChTrans1D1" presStyleIdx="1" presStyleCnt="3"/>
      <dgm:spPr/>
    </dgm:pt>
    <dgm:pt modelId="{10A30CB5-0FCA-4FDD-A9E9-D7D7448E07AD}" type="pres">
      <dgm:prSet presAssocID="{BC007780-1AFA-4579-B58B-8E102BA352EE}" presName="textparent_3" presStyleLbl="node1" presStyleIdx="0" presStyleCnt="0"/>
      <dgm:spPr/>
    </dgm:pt>
    <dgm:pt modelId="{26C36AA1-D135-401B-A1B9-17E4B163C8D5}" type="pres">
      <dgm:prSet presAssocID="{BC007780-1AFA-4579-B58B-8E102BA352EE}" presName="text_3" presStyleLbl="revTx" presStyleIdx="1" presStyleCnt="3">
        <dgm:presLayoutVars>
          <dgm:bulletEnabled val="1"/>
        </dgm:presLayoutVars>
      </dgm:prSet>
      <dgm:spPr/>
    </dgm:pt>
    <dgm:pt modelId="{7D90EEF6-76F8-431D-9124-C8440B1053E9}" type="pres">
      <dgm:prSet presAssocID="{4A1E8291-8EBF-46F1-9CD6-EFFB9BA990F0}" presName="picture_4" presStyleCnt="0"/>
      <dgm:spPr/>
    </dgm:pt>
    <dgm:pt modelId="{100749A8-0F89-456B-998C-0535E33FF554}" type="pres">
      <dgm:prSet presAssocID="{4A1E8291-8EBF-46F1-9CD6-EFFB9BA990F0}" presName="pictureRepeatNode" presStyleLbl="alignImgPlace1" presStyleIdx="3" presStyleCnt="4" custScaleX="241500" custScaleY="185833"/>
      <dgm:spPr/>
    </dgm:pt>
    <dgm:pt modelId="{7FA464D9-A231-4352-A2A7-B94409D7C6B7}" type="pres">
      <dgm:prSet presAssocID="{5137B023-DD90-4662-AEA8-5DF765C02185}" presName="line_4" presStyleLbl="parChTrans1D1" presStyleIdx="2" presStyleCnt="3"/>
      <dgm:spPr/>
    </dgm:pt>
    <dgm:pt modelId="{90BDAB12-E884-4560-B76C-99F42F43D8F3}" type="pres">
      <dgm:prSet presAssocID="{5137B023-DD90-4662-AEA8-5DF765C02185}" presName="textparent_4" presStyleLbl="node1" presStyleIdx="0" presStyleCnt="0"/>
      <dgm:spPr/>
    </dgm:pt>
    <dgm:pt modelId="{3FAF0F13-27CF-4DD1-A33E-6FDFB62D6E37}" type="pres">
      <dgm:prSet presAssocID="{5137B023-DD90-4662-AEA8-5DF765C02185}" presName="text_4" presStyleLbl="revTx" presStyleIdx="2" presStyleCnt="3" custScaleX="161010" custScaleY="141250" custLinFactNeighborX="-80202" custLinFactNeighborY="6250">
        <dgm:presLayoutVars>
          <dgm:bulletEnabled val="1"/>
        </dgm:presLayoutVars>
      </dgm:prSet>
      <dgm:spPr/>
    </dgm:pt>
  </dgm:ptLst>
  <dgm:cxnLst>
    <dgm:cxn modelId="{58991051-DECD-4C89-950A-2384E1705F46}" type="presOf" srcId="{02426B27-646A-4180-BFDA-FFE880D63269}" destId="{12F56DE0-F7E1-42D9-ACAD-6593E3951C4C}" srcOrd="0" destOrd="0" presId="urn:microsoft.com/office/officeart/2008/layout/CircularPictureCallout"/>
    <dgm:cxn modelId="{45E33810-53F5-4495-9F9F-A7A39D02C1CC}" type="presOf" srcId="{5137B023-DD90-4662-AEA8-5DF765C02185}" destId="{3FAF0F13-27CF-4DD1-A33E-6FDFB62D6E37}" srcOrd="0" destOrd="0" presId="urn:microsoft.com/office/officeart/2008/layout/CircularPictureCallout"/>
    <dgm:cxn modelId="{43BB0A71-E36E-40AA-8E95-99D5A820D138}" srcId="{F64771FE-D84D-42F6-9C75-7A35B2A16151}" destId="{5137B023-DD90-4662-AEA8-5DF765C02185}" srcOrd="3" destOrd="0" parTransId="{7DFF4C9C-B5BF-4A1D-96ED-D1D9E46ACEA6}" sibTransId="{4A1E8291-8EBF-46F1-9CD6-EFFB9BA990F0}"/>
    <dgm:cxn modelId="{A840C191-BBE4-494E-85EA-734D659FFE52}" type="presOf" srcId="{F64771FE-D84D-42F6-9C75-7A35B2A16151}" destId="{11C6343F-6829-41D6-B98B-1A9A4F7BFF56}" srcOrd="0" destOrd="0" presId="urn:microsoft.com/office/officeart/2008/layout/CircularPictureCallout"/>
    <dgm:cxn modelId="{32A35765-BA34-4DD1-9F7B-E15A36A79BD0}" type="presOf" srcId="{BC007780-1AFA-4579-B58B-8E102BA352EE}" destId="{26C36AA1-D135-401B-A1B9-17E4B163C8D5}" srcOrd="0" destOrd="0" presId="urn:microsoft.com/office/officeart/2008/layout/CircularPictureCallout"/>
    <dgm:cxn modelId="{7C86F12D-7428-4722-833B-27FE83156B03}" srcId="{F64771FE-D84D-42F6-9C75-7A35B2A16151}" destId="{BC007780-1AFA-4579-B58B-8E102BA352EE}" srcOrd="2" destOrd="0" parTransId="{8F83D8B7-D0B2-4CB0-8C74-1D53B069BB5D}" sibTransId="{B4C2E645-F226-460C-AE2F-8054606F711B}"/>
    <dgm:cxn modelId="{46A4A217-DD58-4CA5-806B-A8857C06B35F}" srcId="{F64771FE-D84D-42F6-9C75-7A35B2A16151}" destId="{D9C026A0-833B-4DB4-B58D-F8554EF2BA19}" srcOrd="0" destOrd="0" parTransId="{475FCC04-6BD1-4547-9E60-267151C71451}" sibTransId="{02426B27-646A-4180-BFDA-FFE880D63269}"/>
    <dgm:cxn modelId="{1AA8D8C3-BAFA-4E0A-975F-7CC61294CBA5}" srcId="{F64771FE-D84D-42F6-9C75-7A35B2A16151}" destId="{BC908C5B-D36D-4876-A26E-AA5D905BB4E4}" srcOrd="1" destOrd="0" parTransId="{ABB70D19-2B5A-457A-B0C2-C4EE463C2975}" sibTransId="{D1444BC1-82F4-47CF-9A18-9433396096A7}"/>
    <dgm:cxn modelId="{B142C63F-E9D3-4873-B254-26D30FAAF43B}" type="presOf" srcId="{D9C026A0-833B-4DB4-B58D-F8554EF2BA19}" destId="{F100A25C-8440-47EB-B21A-A2ACC53965AC}" srcOrd="0" destOrd="0" presId="urn:microsoft.com/office/officeart/2008/layout/CircularPictureCallout"/>
    <dgm:cxn modelId="{65745D78-D147-4098-924C-61264D10AF5D}" type="presOf" srcId="{D1444BC1-82F4-47CF-9A18-9433396096A7}" destId="{6E8E118D-4454-4A01-8460-AAD8D16280A9}" srcOrd="0" destOrd="0" presId="urn:microsoft.com/office/officeart/2008/layout/CircularPictureCallout"/>
    <dgm:cxn modelId="{F7C46833-CAC6-427C-925A-0904EF712CC9}" type="presOf" srcId="{BC908C5B-D36D-4876-A26E-AA5D905BB4E4}" destId="{F5B624D1-D409-47B6-8343-BD14D207E584}" srcOrd="0" destOrd="0" presId="urn:microsoft.com/office/officeart/2008/layout/CircularPictureCallout"/>
    <dgm:cxn modelId="{353C16B7-1007-4703-8D09-8650656FD78B}" type="presOf" srcId="{B4C2E645-F226-460C-AE2F-8054606F711B}" destId="{511235F3-102B-49BE-81DD-05182DC52DBE}" srcOrd="0" destOrd="0" presId="urn:microsoft.com/office/officeart/2008/layout/CircularPictureCallout"/>
    <dgm:cxn modelId="{19D92DC3-45EC-45F0-B436-8CC580BC0813}" type="presOf" srcId="{4A1E8291-8EBF-46F1-9CD6-EFFB9BA990F0}" destId="{100749A8-0F89-456B-998C-0535E33FF554}" srcOrd="0" destOrd="0" presId="urn:microsoft.com/office/officeart/2008/layout/CircularPictureCallout"/>
    <dgm:cxn modelId="{0B4C81E2-04D8-40FD-9DDA-09DEDE113999}" type="presParOf" srcId="{11C6343F-6829-41D6-B98B-1A9A4F7BFF56}" destId="{CCC2C41A-599C-49CC-81B5-02F3D95D4401}" srcOrd="0" destOrd="0" presId="urn:microsoft.com/office/officeart/2008/layout/CircularPictureCallout"/>
    <dgm:cxn modelId="{96840E7F-D865-42B3-B0F4-8FA783B10F63}" type="presParOf" srcId="{CCC2C41A-599C-49CC-81B5-02F3D95D4401}" destId="{57C4CCEC-05DC-4AE5-9434-BFD39BE765AE}" srcOrd="0" destOrd="0" presId="urn:microsoft.com/office/officeart/2008/layout/CircularPictureCallout"/>
    <dgm:cxn modelId="{9AC2A1D2-6434-4DC9-B20E-7DFE0D8D82F4}" type="presParOf" srcId="{57C4CCEC-05DC-4AE5-9434-BFD39BE765AE}" destId="{12F56DE0-F7E1-42D9-ACAD-6593E3951C4C}" srcOrd="0" destOrd="0" presId="urn:microsoft.com/office/officeart/2008/layout/CircularPictureCallout"/>
    <dgm:cxn modelId="{521F18FD-822A-4DB4-958D-5849F82CDD92}" type="presParOf" srcId="{CCC2C41A-599C-49CC-81B5-02F3D95D4401}" destId="{F100A25C-8440-47EB-B21A-A2ACC53965AC}" srcOrd="1" destOrd="0" presId="urn:microsoft.com/office/officeart/2008/layout/CircularPictureCallout"/>
    <dgm:cxn modelId="{D5DFE11C-DE8A-4D81-9B54-AA272106CD70}" type="presParOf" srcId="{CCC2C41A-599C-49CC-81B5-02F3D95D4401}" destId="{7836AFE5-FF7A-495E-B906-9AF465A6EA32}" srcOrd="2" destOrd="0" presId="urn:microsoft.com/office/officeart/2008/layout/CircularPictureCallout"/>
    <dgm:cxn modelId="{28051C54-460F-4B99-B6CF-728B6E81C73B}" type="presParOf" srcId="{7836AFE5-FF7A-495E-B906-9AF465A6EA32}" destId="{6E8E118D-4454-4A01-8460-AAD8D16280A9}" srcOrd="0" destOrd="0" presId="urn:microsoft.com/office/officeart/2008/layout/CircularPictureCallout"/>
    <dgm:cxn modelId="{90C42EA6-F55B-446E-8D1C-52BD93FD6009}" type="presParOf" srcId="{CCC2C41A-599C-49CC-81B5-02F3D95D4401}" destId="{D7DAEA62-5CE9-498E-A64C-F1587B98B560}" srcOrd="3" destOrd="0" presId="urn:microsoft.com/office/officeart/2008/layout/CircularPictureCallout"/>
    <dgm:cxn modelId="{6F441280-68EA-4107-8B59-E616B1A3FCA2}" type="presParOf" srcId="{CCC2C41A-599C-49CC-81B5-02F3D95D4401}" destId="{2AE9F263-FBBB-4CE4-B53D-4A47A71A8813}" srcOrd="4" destOrd="0" presId="urn:microsoft.com/office/officeart/2008/layout/CircularPictureCallout"/>
    <dgm:cxn modelId="{0B93CE06-EBC9-46A3-AACC-B001523B58F0}" type="presParOf" srcId="{2AE9F263-FBBB-4CE4-B53D-4A47A71A8813}" destId="{F5B624D1-D409-47B6-8343-BD14D207E584}" srcOrd="0" destOrd="0" presId="urn:microsoft.com/office/officeart/2008/layout/CircularPictureCallout"/>
    <dgm:cxn modelId="{38811A14-1696-4CF4-8D79-35320882B16E}" type="presParOf" srcId="{CCC2C41A-599C-49CC-81B5-02F3D95D4401}" destId="{49489A9E-9B2C-48C1-AC3A-AA07F4D77859}" srcOrd="5" destOrd="0" presId="urn:microsoft.com/office/officeart/2008/layout/CircularPictureCallout"/>
    <dgm:cxn modelId="{02BA9AF6-BD55-4866-8BE0-765EE54E7355}" type="presParOf" srcId="{49489A9E-9B2C-48C1-AC3A-AA07F4D77859}" destId="{511235F3-102B-49BE-81DD-05182DC52DBE}" srcOrd="0" destOrd="0" presId="urn:microsoft.com/office/officeart/2008/layout/CircularPictureCallout"/>
    <dgm:cxn modelId="{93166FE7-DFD6-42ED-87FC-DC0E3A3C3BCB}" type="presParOf" srcId="{CCC2C41A-599C-49CC-81B5-02F3D95D4401}" destId="{9660226C-1E2A-494A-9B99-EF75E9AD60E5}" srcOrd="6" destOrd="0" presId="urn:microsoft.com/office/officeart/2008/layout/CircularPictureCallout"/>
    <dgm:cxn modelId="{A6936B3B-D082-47ED-B0D3-1B044E6695E9}" type="presParOf" srcId="{CCC2C41A-599C-49CC-81B5-02F3D95D4401}" destId="{10A30CB5-0FCA-4FDD-A9E9-D7D7448E07AD}" srcOrd="7" destOrd="0" presId="urn:microsoft.com/office/officeart/2008/layout/CircularPictureCallout"/>
    <dgm:cxn modelId="{C80340AF-89D1-433A-A4B6-F383200FF61D}" type="presParOf" srcId="{10A30CB5-0FCA-4FDD-A9E9-D7D7448E07AD}" destId="{26C36AA1-D135-401B-A1B9-17E4B163C8D5}" srcOrd="0" destOrd="0" presId="urn:microsoft.com/office/officeart/2008/layout/CircularPictureCallout"/>
    <dgm:cxn modelId="{B70A9F0A-21FA-4EC3-ADD3-CF9F68245FC2}" type="presParOf" srcId="{CCC2C41A-599C-49CC-81B5-02F3D95D4401}" destId="{7D90EEF6-76F8-431D-9124-C8440B1053E9}" srcOrd="8" destOrd="0" presId="urn:microsoft.com/office/officeart/2008/layout/CircularPictureCallout"/>
    <dgm:cxn modelId="{1FB8B654-DC7B-492F-998E-2497D063F4F9}" type="presParOf" srcId="{7D90EEF6-76F8-431D-9124-C8440B1053E9}" destId="{100749A8-0F89-456B-998C-0535E33FF554}" srcOrd="0" destOrd="0" presId="urn:microsoft.com/office/officeart/2008/layout/CircularPictureCallout"/>
    <dgm:cxn modelId="{7E18653E-93C9-4C2B-B6BC-8EE0D5D7CB90}" type="presParOf" srcId="{CCC2C41A-599C-49CC-81B5-02F3D95D4401}" destId="{7FA464D9-A231-4352-A2A7-B94409D7C6B7}" srcOrd="9" destOrd="0" presId="urn:microsoft.com/office/officeart/2008/layout/CircularPictureCallout"/>
    <dgm:cxn modelId="{AA6042FE-2A77-45CC-A165-6994FCA0CAA1}" type="presParOf" srcId="{CCC2C41A-599C-49CC-81B5-02F3D95D4401}" destId="{90BDAB12-E884-4560-B76C-99F42F43D8F3}" srcOrd="10" destOrd="0" presId="urn:microsoft.com/office/officeart/2008/layout/CircularPictureCallout"/>
    <dgm:cxn modelId="{7BABDF8A-4E56-47FB-A026-B107EB661723}" type="presParOf" srcId="{90BDAB12-E884-4560-B76C-99F42F43D8F3}" destId="{3FAF0F13-27CF-4DD1-A33E-6FDFB62D6E37}" srcOrd="0" destOrd="0" presId="urn:microsoft.com/office/officeart/2008/layout/CircularPictureCallou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F3A2112-E549-4C58-A068-2803BA91B0DE}">
      <dsp:nvSpPr>
        <dsp:cNvPr id="0" name=""/>
        <dsp:cNvSpPr/>
      </dsp:nvSpPr>
      <dsp:spPr>
        <a:xfrm>
          <a:off x="4572163" y="62"/>
          <a:ext cx="1858952" cy="1208319"/>
        </a:xfrm>
        <a:prstGeom prst="roundRect">
          <a:avLst/>
        </a:prstGeom>
        <a:gradFill rotWithShape="1">
          <a:gsLst>
            <a:gs pos="0">
              <a:schemeClr val="accent4">
                <a:satMod val="103000"/>
                <a:lumMod val="102000"/>
                <a:tint val="94000"/>
              </a:schemeClr>
            </a:gs>
            <a:gs pos="50000">
              <a:schemeClr val="accent4">
                <a:satMod val="110000"/>
                <a:lumMod val="100000"/>
                <a:shade val="100000"/>
              </a:schemeClr>
            </a:gs>
            <a:gs pos="100000">
              <a:schemeClr val="accent4">
                <a:lumMod val="99000"/>
                <a:satMod val="120000"/>
                <a:shade val="78000"/>
              </a:schemeClr>
            </a:gs>
          </a:gsLst>
          <a:lin ang="5400000" scaled="0"/>
        </a:gradFill>
        <a:ln w="6350" cap="flat" cmpd="sng" algn="ctr">
          <a:solidFill>
            <a:schemeClr val="accent4"/>
          </a:solidFill>
          <a:prstDash val="solid"/>
          <a:miter lim="800000"/>
        </a:ln>
        <a:effectLst/>
      </dsp:spPr>
      <dsp:style>
        <a:lnRef idx="1">
          <a:schemeClr val="accent4"/>
        </a:lnRef>
        <a:fillRef idx="3">
          <a:schemeClr val="accent4"/>
        </a:fillRef>
        <a:effectRef idx="2">
          <a:schemeClr val="accent4"/>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s-GT" sz="1400" b="0" kern="1200" cap="none" spc="0" dirty="0" smtClean="0">
              <a:ln w="0"/>
              <a:solidFill>
                <a:schemeClr val="tx1"/>
              </a:solidFill>
              <a:effectLst>
                <a:outerShdw blurRad="38100" dist="19050" dir="2700000" algn="tl" rotWithShape="0">
                  <a:schemeClr val="dk1">
                    <a:alpha val="40000"/>
                  </a:schemeClr>
                </a:outerShdw>
              </a:effectLst>
            </a:rPr>
            <a:t>Revisión de los recursos del sistema, memoria, procesador y disco duro.</a:t>
          </a:r>
          <a:endParaRPr lang="es-GT" sz="1400" b="0" kern="1200" cap="none" spc="0" dirty="0">
            <a:ln w="0"/>
            <a:solidFill>
              <a:schemeClr val="tx1"/>
            </a:solidFill>
            <a:effectLst>
              <a:outerShdw blurRad="38100" dist="19050" dir="2700000" algn="tl" rotWithShape="0">
                <a:schemeClr val="dk1">
                  <a:alpha val="40000"/>
                </a:schemeClr>
              </a:outerShdw>
            </a:effectLst>
          </a:endParaRPr>
        </a:p>
      </dsp:txBody>
      <dsp:txXfrm>
        <a:off x="4631148" y="59047"/>
        <a:ext cx="1740982" cy="1090349"/>
      </dsp:txXfrm>
    </dsp:sp>
    <dsp:sp modelId="{5BFEBA25-0248-4BB4-AC93-0A328BC137C3}">
      <dsp:nvSpPr>
        <dsp:cNvPr id="0" name=""/>
        <dsp:cNvSpPr/>
      </dsp:nvSpPr>
      <dsp:spPr>
        <a:xfrm>
          <a:off x="3088299" y="604221"/>
          <a:ext cx="4826681" cy="4826681"/>
        </a:xfrm>
        <a:custGeom>
          <a:avLst/>
          <a:gdLst/>
          <a:ahLst/>
          <a:cxnLst/>
          <a:rect l="0" t="0" r="0" b="0"/>
          <a:pathLst>
            <a:path>
              <a:moveTo>
                <a:pt x="3591670" y="307218"/>
              </a:moveTo>
              <a:arcTo wR="2413340" hR="2413340" stAng="17953563" swAng="1211335"/>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4621D21F-D909-4018-821C-7F30689637D6}">
      <dsp:nvSpPr>
        <dsp:cNvPr id="0" name=""/>
        <dsp:cNvSpPr/>
      </dsp:nvSpPr>
      <dsp:spPr>
        <a:xfrm>
          <a:off x="6867387" y="1667639"/>
          <a:ext cx="1858952" cy="12083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s-GT" sz="1400" b="0" kern="1200" cap="none" spc="0" dirty="0" smtClean="0">
              <a:ln w="0"/>
              <a:solidFill>
                <a:schemeClr val="tx1"/>
              </a:solidFill>
              <a:effectLst>
                <a:outerShdw blurRad="38100" dist="19050" dir="2700000" algn="tl" rotWithShape="0">
                  <a:schemeClr val="dk1">
                    <a:alpha val="40000"/>
                  </a:schemeClr>
                </a:outerShdw>
              </a:effectLst>
            </a:rPr>
            <a:t>En el ámbito operativo, la reconfiguración de la computadora y los principales programas</a:t>
          </a:r>
          <a:endParaRPr lang="es-GT" sz="1400" b="0" kern="1200" cap="none" spc="0" dirty="0">
            <a:ln w="0"/>
            <a:solidFill>
              <a:schemeClr val="tx1"/>
            </a:solidFill>
            <a:effectLst>
              <a:outerShdw blurRad="38100" dist="19050" dir="2700000" algn="tl" rotWithShape="0">
                <a:schemeClr val="dk1">
                  <a:alpha val="40000"/>
                </a:schemeClr>
              </a:outerShdw>
            </a:effectLst>
          </a:endParaRPr>
        </a:p>
      </dsp:txBody>
      <dsp:txXfrm>
        <a:off x="6926372" y="1726624"/>
        <a:ext cx="1740982" cy="1090349"/>
      </dsp:txXfrm>
    </dsp:sp>
    <dsp:sp modelId="{CD26269E-958A-4A28-995F-D21CF7FA0AC6}">
      <dsp:nvSpPr>
        <dsp:cNvPr id="0" name=""/>
        <dsp:cNvSpPr/>
      </dsp:nvSpPr>
      <dsp:spPr>
        <a:xfrm>
          <a:off x="3088299" y="604221"/>
          <a:ext cx="4826681" cy="4826681"/>
        </a:xfrm>
        <a:custGeom>
          <a:avLst/>
          <a:gdLst/>
          <a:ahLst/>
          <a:cxnLst/>
          <a:rect l="0" t="0" r="0" b="0"/>
          <a:pathLst>
            <a:path>
              <a:moveTo>
                <a:pt x="4820889" y="2580446"/>
              </a:moveTo>
              <a:arcTo wR="2413340" hR="2413340" stAng="21838229" swAng="1359569"/>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E1E62D6B-A1D6-450E-B21C-E9A8D2B384CC}">
      <dsp:nvSpPr>
        <dsp:cNvPr id="0" name=""/>
        <dsp:cNvSpPr/>
      </dsp:nvSpPr>
      <dsp:spPr>
        <a:xfrm>
          <a:off x="5990689" y="4365836"/>
          <a:ext cx="1858952" cy="12083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s-GT" sz="1400" b="0" kern="1200" cap="none" spc="0" dirty="0" smtClean="0">
              <a:ln w="0"/>
              <a:solidFill>
                <a:schemeClr val="tx1"/>
              </a:solidFill>
              <a:effectLst>
                <a:outerShdw blurRad="38100" dist="19050" dir="2700000" algn="tl" rotWithShape="0">
                  <a:schemeClr val="dk1">
                    <a:alpha val="40000"/>
                  </a:schemeClr>
                </a:outerShdw>
              </a:effectLst>
            </a:rPr>
            <a:t>que utiliza.</a:t>
          </a:r>
          <a:endParaRPr lang="es-GT" sz="1400" b="0" kern="1200" cap="none" spc="0" dirty="0">
            <a:ln w="0"/>
            <a:solidFill>
              <a:schemeClr val="tx1"/>
            </a:solidFill>
            <a:effectLst>
              <a:outerShdw blurRad="38100" dist="19050" dir="2700000" algn="tl" rotWithShape="0">
                <a:schemeClr val="dk1">
                  <a:alpha val="40000"/>
                </a:schemeClr>
              </a:outerShdw>
            </a:effectLst>
          </a:endParaRPr>
        </a:p>
      </dsp:txBody>
      <dsp:txXfrm>
        <a:off x="6049674" y="4424821"/>
        <a:ext cx="1740982" cy="1090349"/>
      </dsp:txXfrm>
    </dsp:sp>
    <dsp:sp modelId="{6188B7DD-44AA-4C25-A745-F0926C04B343}">
      <dsp:nvSpPr>
        <dsp:cNvPr id="0" name=""/>
        <dsp:cNvSpPr/>
      </dsp:nvSpPr>
      <dsp:spPr>
        <a:xfrm>
          <a:off x="3088299" y="604221"/>
          <a:ext cx="4826681" cy="4826681"/>
        </a:xfrm>
        <a:custGeom>
          <a:avLst/>
          <a:gdLst/>
          <a:ahLst/>
          <a:cxnLst/>
          <a:rect l="0" t="0" r="0" b="0"/>
          <a:pathLst>
            <a:path>
              <a:moveTo>
                <a:pt x="2709433" y="4808448"/>
              </a:moveTo>
              <a:arcTo wR="2413340" hR="2413340" stAng="4977158" swAng="84568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2286DA8C-B5E0-46D8-B71C-887215625E9F}">
      <dsp:nvSpPr>
        <dsp:cNvPr id="0" name=""/>
        <dsp:cNvSpPr/>
      </dsp:nvSpPr>
      <dsp:spPr>
        <a:xfrm>
          <a:off x="3153637" y="4365836"/>
          <a:ext cx="1858952" cy="12083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s-GT" sz="1400" b="0" kern="1200" cap="none" spc="0" dirty="0" smtClean="0">
              <a:ln w="0"/>
              <a:solidFill>
                <a:schemeClr val="tx1"/>
              </a:solidFill>
              <a:effectLst>
                <a:outerShdw blurRad="38100" dist="19050" dir="2700000" algn="tl" rotWithShape="0">
                  <a:schemeClr val="dk1">
                    <a:alpha val="40000"/>
                  </a:schemeClr>
                </a:outerShdw>
              </a:effectLst>
            </a:rPr>
            <a:t>· Optimización de la velocidad de desempeño de la computadora.</a:t>
          </a:r>
        </a:p>
      </dsp:txBody>
      <dsp:txXfrm>
        <a:off x="3212622" y="4424821"/>
        <a:ext cx="1740982" cy="1090349"/>
      </dsp:txXfrm>
    </dsp:sp>
    <dsp:sp modelId="{C6442CF4-1DD7-44CC-9DF0-6A1505266750}">
      <dsp:nvSpPr>
        <dsp:cNvPr id="0" name=""/>
        <dsp:cNvSpPr/>
      </dsp:nvSpPr>
      <dsp:spPr>
        <a:xfrm>
          <a:off x="3088299" y="604221"/>
          <a:ext cx="4826681" cy="4826681"/>
        </a:xfrm>
        <a:custGeom>
          <a:avLst/>
          <a:gdLst/>
          <a:ahLst/>
          <a:cxnLst/>
          <a:rect l="0" t="0" r="0" b="0"/>
          <a:pathLst>
            <a:path>
              <a:moveTo>
                <a:pt x="256007" y="3495064"/>
              </a:moveTo>
              <a:arcTo wR="2413340" hR="2413340" stAng="9202202" swAng="1359569"/>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A9DF8A3B-E5E0-475E-AD40-F23CFF8B40FF}">
      <dsp:nvSpPr>
        <dsp:cNvPr id="0" name=""/>
        <dsp:cNvSpPr/>
      </dsp:nvSpPr>
      <dsp:spPr>
        <a:xfrm>
          <a:off x="2276940" y="1667639"/>
          <a:ext cx="1858952" cy="120831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3340" tIns="53340" rIns="53340" bIns="53340" numCol="1" spcCol="1270" anchor="ctr" anchorCtr="0">
          <a:noAutofit/>
        </a:bodyPr>
        <a:lstStyle/>
        <a:p>
          <a:pPr lvl="0" algn="ctr" defTabSz="622300">
            <a:lnSpc>
              <a:spcPct val="90000"/>
            </a:lnSpc>
            <a:spcBef>
              <a:spcPct val="0"/>
            </a:spcBef>
            <a:spcAft>
              <a:spcPct val="35000"/>
            </a:spcAft>
          </a:pPr>
          <a:r>
            <a:rPr lang="es-GT" sz="1400" b="0" kern="1200" cap="none" spc="0" smtClean="0">
              <a:ln w="0"/>
              <a:solidFill>
                <a:schemeClr val="tx1"/>
              </a:solidFill>
              <a:effectLst>
                <a:outerShdw blurRad="38100" dist="19050" dir="2700000" algn="tl" rotWithShape="0">
                  <a:schemeClr val="dk1">
                    <a:alpha val="40000"/>
                  </a:schemeClr>
                </a:outerShdw>
              </a:effectLst>
            </a:rPr>
            <a:t>Revisión de la instalación eléctrica (sólo para especialistas).</a:t>
          </a:r>
          <a:endParaRPr lang="es-GT" sz="1400" b="0" kern="1200" cap="none" spc="0">
            <a:ln w="0"/>
            <a:solidFill>
              <a:schemeClr val="tx1"/>
            </a:solidFill>
            <a:effectLst>
              <a:outerShdw blurRad="38100" dist="19050" dir="2700000" algn="tl" rotWithShape="0">
                <a:schemeClr val="dk1">
                  <a:alpha val="40000"/>
                </a:schemeClr>
              </a:outerShdw>
            </a:effectLst>
          </a:endParaRPr>
        </a:p>
      </dsp:txBody>
      <dsp:txXfrm>
        <a:off x="2335925" y="1726624"/>
        <a:ext cx="1740982" cy="1090349"/>
      </dsp:txXfrm>
    </dsp:sp>
    <dsp:sp modelId="{02BA84F0-9F08-4415-A016-027F88FC5A19}">
      <dsp:nvSpPr>
        <dsp:cNvPr id="0" name=""/>
        <dsp:cNvSpPr/>
      </dsp:nvSpPr>
      <dsp:spPr>
        <a:xfrm>
          <a:off x="3088299" y="604221"/>
          <a:ext cx="4826681" cy="4826681"/>
        </a:xfrm>
        <a:custGeom>
          <a:avLst/>
          <a:gdLst/>
          <a:ahLst/>
          <a:cxnLst/>
          <a:rect l="0" t="0" r="0" b="0"/>
          <a:pathLst>
            <a:path>
              <a:moveTo>
                <a:pt x="580549" y="843279"/>
              </a:moveTo>
              <a:arcTo wR="2413340" hR="2413340" stAng="13235101" swAng="1211335"/>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3826B8B-E6BF-4B79-A7EE-F9DA74B66DC5}">
      <dsp:nvSpPr>
        <dsp:cNvPr id="0" name=""/>
        <dsp:cNvSpPr/>
      </dsp:nvSpPr>
      <dsp:spPr>
        <a:xfrm>
          <a:off x="2755671" y="-557687"/>
          <a:ext cx="5249671" cy="5466712"/>
        </a:xfrm>
        <a:prstGeom prst="pie">
          <a:avLst>
            <a:gd name="adj1" fmla="val 16200000"/>
            <a:gd name="adj2" fmla="val 0"/>
          </a:avLst>
        </a:prstGeom>
        <a:solidFill>
          <a:schemeClr val="accent2">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9050" tIns="19050" rIns="19050" bIns="19050" numCol="1" spcCol="1270" anchor="ctr" anchorCtr="0">
          <a:noAutofit/>
        </a:bodyPr>
        <a:lstStyle/>
        <a:p>
          <a:pPr lvl="0" algn="ctr" defTabSz="666750">
            <a:lnSpc>
              <a:spcPct val="90000"/>
            </a:lnSpc>
            <a:spcBef>
              <a:spcPct val="0"/>
            </a:spcBef>
            <a:spcAft>
              <a:spcPct val="35000"/>
            </a:spcAft>
          </a:pPr>
          <a:r>
            <a:rPr lang="es-GT" sz="1500" kern="1200" dirty="0" smtClean="0"/>
            <a:t>Las partículas de grasa y aceite reduce la vida útil del sistema en general.</a:t>
          </a:r>
          <a:endParaRPr lang="es-GT" sz="1500" kern="1200" dirty="0"/>
        </a:p>
      </dsp:txBody>
      <dsp:txXfrm>
        <a:off x="5542372" y="575353"/>
        <a:ext cx="1937378" cy="1496838"/>
      </dsp:txXfrm>
    </dsp:sp>
    <dsp:sp modelId="{6B1133B8-595F-426F-B62A-E5CAC58934A0}">
      <dsp:nvSpPr>
        <dsp:cNvPr id="0" name=""/>
        <dsp:cNvSpPr/>
      </dsp:nvSpPr>
      <dsp:spPr>
        <a:xfrm>
          <a:off x="2847945" y="219726"/>
          <a:ext cx="5095608" cy="4462138"/>
        </a:xfrm>
        <a:prstGeom prst="pie">
          <a:avLst>
            <a:gd name="adj1" fmla="val 0"/>
            <a:gd name="adj2" fmla="val 5400000"/>
          </a:avLst>
        </a:prstGeom>
        <a:solidFill>
          <a:schemeClr val="accent3">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s-GT" sz="1400" kern="1200" dirty="0" smtClean="0"/>
            <a:t> el polvo contiene elementos conductores que pueden generar cortocircuitos </a:t>
          </a:r>
          <a:endParaRPr lang="es-GT" sz="1400" kern="1200" dirty="0"/>
        </a:p>
      </dsp:txBody>
      <dsp:txXfrm>
        <a:off x="5552864" y="2535257"/>
        <a:ext cx="1880522" cy="1221776"/>
      </dsp:txXfrm>
    </dsp:sp>
    <dsp:sp modelId="{B4270DAD-307C-47ED-9370-5D70651A5F3F}">
      <dsp:nvSpPr>
        <dsp:cNvPr id="0" name=""/>
        <dsp:cNvSpPr/>
      </dsp:nvSpPr>
      <dsp:spPr>
        <a:xfrm>
          <a:off x="2103117" y="-405830"/>
          <a:ext cx="6156946" cy="5164543"/>
        </a:xfrm>
        <a:prstGeom prst="pie">
          <a:avLst>
            <a:gd name="adj1" fmla="val 5400000"/>
            <a:gd name="adj2" fmla="val 10800000"/>
          </a:avLst>
        </a:prstGeom>
        <a:solidFill>
          <a:schemeClr val="accent4">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s-GT" sz="1400" kern="1200" dirty="0" smtClean="0"/>
            <a:t>la acumulación de polvo en los componentes internos,</a:t>
          </a:r>
          <a:endParaRPr lang="es-GT" sz="1400" kern="1200" dirty="0"/>
        </a:p>
      </dsp:txBody>
      <dsp:txXfrm>
        <a:off x="2719545" y="2274199"/>
        <a:ext cx="2272206" cy="1414101"/>
      </dsp:txXfrm>
    </dsp:sp>
    <dsp:sp modelId="{F3F04BD2-F968-42E4-888C-4A5B9930D5F9}">
      <dsp:nvSpPr>
        <dsp:cNvPr id="0" name=""/>
        <dsp:cNvSpPr/>
      </dsp:nvSpPr>
      <dsp:spPr>
        <a:xfrm>
          <a:off x="2036521" y="-653086"/>
          <a:ext cx="6381590" cy="5352746"/>
        </a:xfrm>
        <a:prstGeom prst="pie">
          <a:avLst>
            <a:gd name="adj1" fmla="val 10800000"/>
            <a:gd name="adj2" fmla="val 16200000"/>
          </a:avLst>
        </a:prstGeom>
        <a:solidFill>
          <a:schemeClr val="accent5">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780" tIns="17780" rIns="17780" bIns="17780" numCol="1" spcCol="1270" anchor="ctr" anchorCtr="0">
          <a:noAutofit/>
        </a:bodyPr>
        <a:lstStyle/>
        <a:p>
          <a:pPr lvl="0" algn="ctr" defTabSz="622300">
            <a:lnSpc>
              <a:spcPct val="90000"/>
            </a:lnSpc>
            <a:spcBef>
              <a:spcPct val="0"/>
            </a:spcBef>
            <a:spcAft>
              <a:spcPct val="35000"/>
            </a:spcAft>
          </a:pPr>
          <a:r>
            <a:rPr lang="es-GT" sz="1400" kern="1200" smtClean="0"/>
            <a:t>El calor generado por los componentes no puede dispersarse adecuadamente porque esatrapado en la capa de polvo.</a:t>
          </a:r>
          <a:endParaRPr lang="es-GT" sz="1400" kern="1200"/>
        </a:p>
      </dsp:txBody>
      <dsp:txXfrm>
        <a:off x="2675439" y="456334"/>
        <a:ext cx="2355110" cy="1465632"/>
      </dsp:txXfrm>
    </dsp:sp>
    <dsp:sp modelId="{FBA405C2-0251-4392-AE34-0DCEAA8AB985}">
      <dsp:nvSpPr>
        <dsp:cNvPr id="0" name=""/>
        <dsp:cNvSpPr/>
      </dsp:nvSpPr>
      <dsp:spPr>
        <a:xfrm>
          <a:off x="4187512" y="-831969"/>
          <a:ext cx="4107663" cy="4107663"/>
        </a:xfrm>
        <a:prstGeom prst="circularArrow">
          <a:avLst>
            <a:gd name="adj1" fmla="val 5085"/>
            <a:gd name="adj2" fmla="val 327528"/>
            <a:gd name="adj3" fmla="val 21272472"/>
            <a:gd name="adj4" fmla="val 16200000"/>
            <a:gd name="adj5" fmla="val 5932"/>
          </a:avLst>
        </a:prstGeom>
        <a:solidFill>
          <a:schemeClr val="accent2">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E8C56F3-DB36-4496-993E-E1619510890B}">
      <dsp:nvSpPr>
        <dsp:cNvPr id="0" name=""/>
        <dsp:cNvSpPr/>
      </dsp:nvSpPr>
      <dsp:spPr>
        <a:xfrm>
          <a:off x="3462141" y="978126"/>
          <a:ext cx="5072265" cy="4095997"/>
        </a:xfrm>
        <a:prstGeom prst="circularArrow">
          <a:avLst>
            <a:gd name="adj1" fmla="val 5085"/>
            <a:gd name="adj2" fmla="val 327528"/>
            <a:gd name="adj3" fmla="val 5072472"/>
            <a:gd name="adj4" fmla="val 0"/>
            <a:gd name="adj5" fmla="val 5932"/>
          </a:avLst>
        </a:prstGeom>
        <a:solidFill>
          <a:schemeClr val="accent3">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2B3BE940-0960-4DD7-8391-D1EE19266E92}">
      <dsp:nvSpPr>
        <dsp:cNvPr id="0" name=""/>
        <dsp:cNvSpPr/>
      </dsp:nvSpPr>
      <dsp:spPr>
        <a:xfrm>
          <a:off x="1642759" y="128075"/>
          <a:ext cx="5620433" cy="5057190"/>
        </a:xfrm>
        <a:prstGeom prst="circularArrow">
          <a:avLst>
            <a:gd name="adj1" fmla="val 5085"/>
            <a:gd name="adj2" fmla="val 327528"/>
            <a:gd name="adj3" fmla="val 10472472"/>
            <a:gd name="adj4" fmla="val 5400000"/>
            <a:gd name="adj5" fmla="val 5932"/>
          </a:avLst>
        </a:prstGeom>
        <a:solidFill>
          <a:schemeClr val="accent4">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ECD8659-0056-42D2-949F-37889A9AE267}">
      <dsp:nvSpPr>
        <dsp:cNvPr id="0" name=""/>
        <dsp:cNvSpPr/>
      </dsp:nvSpPr>
      <dsp:spPr>
        <a:xfrm>
          <a:off x="1666511" y="-922832"/>
          <a:ext cx="4107663" cy="4107663"/>
        </a:xfrm>
        <a:prstGeom prst="circularArrow">
          <a:avLst>
            <a:gd name="adj1" fmla="val 5085"/>
            <a:gd name="adj2" fmla="val 327528"/>
            <a:gd name="adj3" fmla="val 15872472"/>
            <a:gd name="adj4" fmla="val 10800000"/>
            <a:gd name="adj5" fmla="val 5932"/>
          </a:avLst>
        </a:prstGeom>
        <a:solidFill>
          <a:schemeClr val="accent5">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FA464D9-A231-4352-A2A7-B94409D7C6B7}">
      <dsp:nvSpPr>
        <dsp:cNvPr id="0" name=""/>
        <dsp:cNvSpPr/>
      </dsp:nvSpPr>
      <dsp:spPr>
        <a:xfrm>
          <a:off x="2032000" y="3997115"/>
          <a:ext cx="4080256" cy="0"/>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60226C-1E2A-494A-9B99-EF75E9AD60E5}">
      <dsp:nvSpPr>
        <dsp:cNvPr id="0" name=""/>
        <dsp:cNvSpPr/>
      </dsp:nvSpPr>
      <dsp:spPr>
        <a:xfrm>
          <a:off x="2032000" y="2574715"/>
          <a:ext cx="3495039" cy="0"/>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7DAEA62-5CE9-498E-A64C-F1587B98B560}">
      <dsp:nvSpPr>
        <dsp:cNvPr id="0" name=""/>
        <dsp:cNvSpPr/>
      </dsp:nvSpPr>
      <dsp:spPr>
        <a:xfrm>
          <a:off x="2032000" y="1152315"/>
          <a:ext cx="4080256" cy="0"/>
        </a:xfrm>
        <a:prstGeom prst="line">
          <a:avLst/>
        </a:pr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2F56DE0-F7E1-42D9-ACAD-6593E3951C4C}">
      <dsp:nvSpPr>
        <dsp:cNvPr id="0" name=""/>
        <dsp:cNvSpPr/>
      </dsp:nvSpPr>
      <dsp:spPr>
        <a:xfrm>
          <a:off x="0" y="542715"/>
          <a:ext cx="4064000" cy="4064000"/>
        </a:xfrm>
        <a:prstGeom prst="ellipse">
          <a:avLst/>
        </a:prstGeom>
        <a:blipFill rotWithShape="1">
          <a:blip xmlns:r="http://schemas.openxmlformats.org/officeDocument/2006/relationships" r:embed="rId1"/>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100A25C-8440-47EB-B21A-A2ACC53965AC}">
      <dsp:nvSpPr>
        <dsp:cNvPr id="0" name=""/>
        <dsp:cNvSpPr/>
      </dsp:nvSpPr>
      <dsp:spPr>
        <a:xfrm>
          <a:off x="731520" y="2700699"/>
          <a:ext cx="2600960" cy="1341120"/>
        </a:xfrm>
        <a:prstGeom prst="rect">
          <a:avLst/>
        </a:prstGeom>
        <a:noFill/>
        <a:ln w="12700" cap="flat" cmpd="sng" algn="ctr">
          <a:noFill/>
          <a:prstDash val="solid"/>
          <a:miter lim="800000"/>
        </a:ln>
        <a:effectLst/>
        <a:sp3d/>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b" anchorCtr="0">
          <a:noAutofit/>
        </a:bodyPr>
        <a:lstStyle/>
        <a:p>
          <a:pPr lvl="0" algn="ctr" defTabSz="2622550">
            <a:lnSpc>
              <a:spcPct val="90000"/>
            </a:lnSpc>
            <a:spcBef>
              <a:spcPct val="0"/>
            </a:spcBef>
            <a:spcAft>
              <a:spcPct val="35000"/>
            </a:spcAft>
          </a:pPr>
          <a:r>
            <a:rPr lang="es-GT" sz="5900" b="1" kern="1200" dirty="0" smtClean="0">
              <a:solidFill>
                <a:srgbClr val="00B0F0"/>
              </a:solidFill>
            </a:rPr>
            <a:t>limpieza</a:t>
          </a:r>
          <a:endParaRPr lang="es-GT" sz="5900" b="1" kern="1200" dirty="0">
            <a:solidFill>
              <a:srgbClr val="00B0F0"/>
            </a:solidFill>
          </a:endParaRPr>
        </a:p>
      </dsp:txBody>
      <dsp:txXfrm>
        <a:off x="731520" y="2700699"/>
        <a:ext cx="2600960" cy="1341120"/>
      </dsp:txXfrm>
    </dsp:sp>
    <dsp:sp modelId="{6E8E118D-4454-4A01-8460-AAD8D16280A9}">
      <dsp:nvSpPr>
        <dsp:cNvPr id="0" name=""/>
        <dsp:cNvSpPr/>
      </dsp:nvSpPr>
      <dsp:spPr>
        <a:xfrm>
          <a:off x="4671972" y="227753"/>
          <a:ext cx="2758647" cy="1727204"/>
        </a:xfrm>
        <a:prstGeom prst="ellipse">
          <a:avLst/>
        </a:prstGeom>
        <a:blipFill rotWithShape="1">
          <a:blip xmlns:r="http://schemas.openxmlformats.org/officeDocument/2006/relationships" r:embed="rId2"/>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F5B624D1-D409-47B6-8343-BD14D207E584}">
      <dsp:nvSpPr>
        <dsp:cNvPr id="0" name=""/>
        <dsp:cNvSpPr/>
      </dsp:nvSpPr>
      <dsp:spPr>
        <a:xfrm>
          <a:off x="5502658" y="394777"/>
          <a:ext cx="1406143" cy="1219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83820" tIns="0" rIns="83820" bIns="0" numCol="1" spcCol="1270" anchor="ctr" anchorCtr="0">
          <a:noAutofit/>
        </a:bodyPr>
        <a:lstStyle/>
        <a:p>
          <a:pPr lvl="0" algn="l" defTabSz="977900">
            <a:lnSpc>
              <a:spcPct val="90000"/>
            </a:lnSpc>
            <a:spcBef>
              <a:spcPct val="0"/>
            </a:spcBef>
            <a:spcAft>
              <a:spcPct val="35000"/>
            </a:spcAft>
          </a:pPr>
          <a:r>
            <a:rPr lang="es-GT" sz="2200" kern="1200" dirty="0" smtClean="0"/>
            <a:t>reparación</a:t>
          </a:r>
          <a:endParaRPr lang="es-GT" sz="2200" kern="1200" dirty="0"/>
        </a:p>
      </dsp:txBody>
      <dsp:txXfrm>
        <a:off x="5502658" y="394777"/>
        <a:ext cx="1406143" cy="1219200"/>
      </dsp:txXfrm>
    </dsp:sp>
    <dsp:sp modelId="{511235F3-102B-49BE-81DD-05182DC52DBE}">
      <dsp:nvSpPr>
        <dsp:cNvPr id="0" name=""/>
        <dsp:cNvSpPr/>
      </dsp:nvSpPr>
      <dsp:spPr>
        <a:xfrm>
          <a:off x="4917439" y="1965115"/>
          <a:ext cx="1219200" cy="1219200"/>
        </a:xfrm>
        <a:prstGeom prst="ellipse">
          <a:avLst/>
        </a:prstGeom>
        <a:solidFill>
          <a:schemeClr val="accent1">
            <a:tint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26C36AA1-D135-401B-A1B9-17E4B163C8D5}">
      <dsp:nvSpPr>
        <dsp:cNvPr id="0" name=""/>
        <dsp:cNvSpPr/>
      </dsp:nvSpPr>
      <dsp:spPr>
        <a:xfrm>
          <a:off x="6136639" y="1965115"/>
          <a:ext cx="199136" cy="121920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9050" tIns="0" rIns="19050" bIns="0" numCol="1" spcCol="1270" anchor="ctr" anchorCtr="0">
          <a:noAutofit/>
        </a:bodyPr>
        <a:lstStyle/>
        <a:p>
          <a:pPr lvl="0" algn="l" defTabSz="222250">
            <a:lnSpc>
              <a:spcPct val="90000"/>
            </a:lnSpc>
            <a:spcBef>
              <a:spcPct val="0"/>
            </a:spcBef>
            <a:spcAft>
              <a:spcPct val="35000"/>
            </a:spcAft>
          </a:pPr>
          <a:endParaRPr lang="es-GT" sz="500" kern="1200"/>
        </a:p>
      </dsp:txBody>
      <dsp:txXfrm>
        <a:off x="6136639" y="1965115"/>
        <a:ext cx="199136" cy="1219200"/>
      </dsp:txXfrm>
    </dsp:sp>
    <dsp:sp modelId="{100749A8-0F89-456B-998C-0535E33FF554}">
      <dsp:nvSpPr>
        <dsp:cNvPr id="0" name=""/>
        <dsp:cNvSpPr/>
      </dsp:nvSpPr>
      <dsp:spPr>
        <a:xfrm>
          <a:off x="4640072" y="2864277"/>
          <a:ext cx="2944368" cy="2265675"/>
        </a:xfrm>
        <a:prstGeom prst="ellipse">
          <a:avLst/>
        </a:prstGeom>
        <a:blipFill rotWithShape="1">
          <a:blip xmlns:r="http://schemas.openxmlformats.org/officeDocument/2006/relationships" r:embed="rId3"/>
          <a:stretch>
            <a:fillRect/>
          </a:stretch>
        </a:blip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sp>
    <dsp:sp modelId="{3FAF0F13-27CF-4DD1-A33E-6FDFB62D6E37}">
      <dsp:nvSpPr>
        <dsp:cNvPr id="0" name=""/>
        <dsp:cNvSpPr/>
      </dsp:nvSpPr>
      <dsp:spPr>
        <a:xfrm>
          <a:off x="6022357" y="3212255"/>
          <a:ext cx="1404283" cy="1722120"/>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8580" tIns="0" rIns="68580" bIns="0" numCol="1" spcCol="1270" anchor="ctr" anchorCtr="0">
          <a:noAutofit/>
        </a:bodyPr>
        <a:lstStyle/>
        <a:p>
          <a:pPr lvl="0" algn="l" defTabSz="800100">
            <a:lnSpc>
              <a:spcPct val="90000"/>
            </a:lnSpc>
            <a:spcBef>
              <a:spcPct val="0"/>
            </a:spcBef>
            <a:spcAft>
              <a:spcPct val="35000"/>
            </a:spcAft>
          </a:pPr>
          <a:r>
            <a:rPr lang="es-GT" sz="1800" b="1" kern="1200" dirty="0" smtClean="0">
              <a:solidFill>
                <a:srgbClr val="00B0F0"/>
              </a:solidFill>
              <a:latin typeface="Berlin Sans FB Demi" panose="020E0802020502020306" pitchFamily="34" charset="0"/>
              <a:cs typeface="Aharoni" panose="02010803020104030203" pitchFamily="2" charset="-79"/>
            </a:rPr>
            <a:t>ensamblaje</a:t>
          </a:r>
          <a:endParaRPr lang="es-GT" sz="1800" b="1" kern="1200" dirty="0">
            <a:solidFill>
              <a:srgbClr val="00B0F0"/>
            </a:solidFill>
            <a:latin typeface="Berlin Sans FB Demi" panose="020E0802020502020306" pitchFamily="34" charset="0"/>
            <a:cs typeface="Aharoni" panose="02010803020104030203" pitchFamily="2" charset="-79"/>
          </a:endParaRPr>
        </a:p>
      </dsp:txBody>
      <dsp:txXfrm>
        <a:off x="6022357" y="3212255"/>
        <a:ext cx="1404283" cy="1722120"/>
      </dsp:txXfrm>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8">
  <dgm:title val=""/>
  <dgm:desc val=""/>
  <dgm:catLst>
    <dgm:cat type="cycle" pri="7000"/>
  </dgm:catLst>
  <dgm:sampData useDef="1">
    <dgm:dataModel>
      <dgm:ptLst/>
      <dgm:bg/>
      <dgm:whole/>
    </dgm:dataModel>
  </dgm:sampData>
  <dgm:styleData useDef="1">
    <dgm:dataModel>
      <dgm:ptLst/>
      <dgm:bg/>
      <dgm:whole/>
    </dgm:dataModel>
  </dgm:styleData>
  <dgm:clrData>
    <dgm:dataModel>
      <dgm:ptLst>
        <dgm:pt modelId="0" type="doc"/>
        <dgm:pt modelId="1"/>
        <dgm:pt modelId="2"/>
        <dgm:pt modelId="3"/>
        <dgm:pt modelId="4"/>
        <dgm:pt modelId="5"/>
      </dgm:ptLst>
      <dgm:cxnLst>
        <dgm:cxn modelId="7" srcId="0" destId="1" srcOrd="0" destOrd="0"/>
        <dgm:cxn modelId="8" srcId="0" destId="2" srcOrd="1" destOrd="0"/>
        <dgm:cxn modelId="9" srcId="0" destId="3" srcOrd="2" destOrd="0"/>
        <dgm:cxn modelId="10" srcId="0" destId="4" srcOrd="3" destOrd="0"/>
        <dgm:cxn modelId="11" srcId="0" destId="5" srcOrd="4" destOrd="0"/>
      </dgm:cxnLst>
      <dgm:bg/>
      <dgm:whole/>
    </dgm:dataModel>
  </dgm:clrData>
  <dgm:layoutNode name="compositeShape">
    <dgm:varLst>
      <dgm:chMax val="7"/>
      <dgm:dir/>
      <dgm:resizeHandles val="exact"/>
    </dgm:varLst>
    <dgm:alg type="composite">
      <dgm:param type="horzAlign" val="ctr"/>
      <dgm:param type="vertAlign" val="mid"/>
      <dgm:param type="ar" val="1"/>
    </dgm:alg>
    <dgm:shape xmlns:r="http://schemas.openxmlformats.org/officeDocument/2006/relationships" r:blip="">
      <dgm:adjLst/>
    </dgm:shape>
    <dgm:presOf/>
    <dgm:choose name="Name0">
      <dgm:if name="Name1" axis="ch" ptType="node" func="cnt" op="equ" val="1">
        <dgm:constrLst>
          <dgm:constr type="l" for="ch" forName="wedge1" refType="w" fact="0.08"/>
          <dgm:constr type="t" for="ch" forName="wedge1" refType="w" fact="0.08"/>
          <dgm:constr type="w" for="ch" forName="wedge1" refType="w" fact="0.84"/>
          <dgm:constr type="h" for="ch" forName="wedge1" refType="h" fact="0.84"/>
          <dgm:constr type="l" for="ch" forName="dummy1a" refType="w" fact="0.5"/>
          <dgm:constr type="t" for="ch" forName="dummy1a" refType="h" fact="0.08"/>
          <dgm:constr type="l" for="ch" forName="dummy1b" refType="w" fact="0.5"/>
          <dgm:constr type="t" for="ch" forName="dummy1b" refType="h" fact="0.08"/>
          <dgm:constr type="l" for="ch" forName="wedge1Tx" refType="w" fact="0.22"/>
          <dgm:constr type="t" for="ch" forName="wedge1Tx" refType="h" fact="0.22"/>
          <dgm:constr type="w" for="ch" forName="wedge1Tx" refType="w" fact="0.56"/>
          <dgm:constr type="h" for="ch" forName="wedge1Tx" refType="h" fact="0.56"/>
          <dgm:constr type="h" for="ch" forName="arrowWedge1single" refType="w" fact="0.08"/>
          <dgm:constr type="diam" for="ch" forName="arrowWedge1single" refType="w" fact="0.84"/>
          <dgm:constr type="l" for="ch" forName="arrowWedge1single" refType="w" fact="0.5"/>
          <dgm:constr type="t" for="ch" forName="arrowWedge1single" refType="w" fact="0.5"/>
          <dgm:constr type="primFontSz" for="ch" ptType="node" op="equ"/>
        </dgm:constrLst>
      </dgm:if>
      <dgm:if name="Name2" axis="ch" ptType="node" func="cnt" op="equ" val="2">
        <dgm:constrLst>
          <dgm:constr type="l" for="ch" forName="wedge1" refType="w" fact="0.1"/>
          <dgm:constr type="t" for="ch" forName="wedge1" refType="w" fact="0.08"/>
          <dgm:constr type="w" for="ch" forName="wedge1" refType="w" fact="0.84"/>
          <dgm:constr type="h" for="ch" forName="wedge1" refType="h" fact="0.84"/>
          <dgm:constr type="l" for="ch" forName="dummy1a" refType="w" fact="0.52"/>
          <dgm:constr type="t" for="ch" forName="dummy1a" refType="h" fact="0.08"/>
          <dgm:constr type="l" for="ch" forName="dummy1b" refType="w" fact="0.52"/>
          <dgm:constr type="t" for="ch" forName="dummy1b" refType="h" fact="0.92"/>
          <dgm:constr type="l" for="ch" forName="wedge1Tx" refType="w" fact="0.559"/>
          <dgm:constr type="t" for="ch" forName="wedge1Tx" refType="h" fact="0.3"/>
          <dgm:constr type="w" for="ch" forName="wedge1Tx" refType="w" fact="0.3"/>
          <dgm:constr type="h" for="ch" forName="wedge1Tx" refType="h" fact="0.4"/>
          <dgm:constr type="l" for="ch" forName="wedge2" refType="w" fact="0.06"/>
          <dgm:constr type="t" for="ch" forName="wedge2" refType="w" fact="0.08"/>
          <dgm:constr type="w" for="ch" forName="wedge2" refType="w" fact="0.84"/>
          <dgm:constr type="h" for="ch" forName="wedge2" refType="h" fact="0.84"/>
          <dgm:constr type="l" for="ch" forName="dummy2a" refType="w" fact="0.48"/>
          <dgm:constr type="t" for="ch" forName="dummy2a" refType="h" fact="0.92"/>
          <dgm:constr type="l" for="ch" forName="dummy2b" refType="w" fact="0.48"/>
          <dgm:constr type="t" for="ch" forName="dummy2b" refType="h" fact="0.08"/>
          <dgm:constr type="r" for="ch" forName="wedge2Tx" refType="w" fact="0.441"/>
          <dgm:constr type="t" for="ch" forName="wedge2Tx" refType="h" fact="0.3"/>
          <dgm:constr type="w" for="ch" forName="wedge2Tx" refType="w" fact="0.3"/>
          <dgm:constr type="h" for="ch" forName="wedge2Tx" refType="h" fact="0.4"/>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primFontSz" for="ch" ptType="node" op="equ"/>
        </dgm:constrLst>
      </dgm:if>
      <dgm:if name="Name3" axis="ch" ptType="node" func="cnt" op="equ" val="3">
        <dgm:constrLst>
          <dgm:constr type="l" for="ch" forName="wedge1" refType="w" fact="0.0973"/>
          <dgm:constr type="t" for="ch" forName="wedge1" refType="w" fact="0.07"/>
          <dgm:constr type="w" for="ch" forName="wedge1" refType="w" fact="0.84"/>
          <dgm:constr type="h" for="ch" forName="wedge1" refType="h" fact="0.84"/>
          <dgm:constr type="l" for="ch" forName="dummy1a" refType="w" fact="0.5173"/>
          <dgm:constr type="t" for="ch" forName="dummy1a" refType="h" fact="0.07"/>
          <dgm:constr type="l" for="ch" forName="dummy1b" refType="w" fact="0.8811"/>
          <dgm:constr type="t" for="ch" forName="dummy1b" refType="h" fact="0.7"/>
          <dgm:constr type="l" for="ch" forName="wedge1Tx" refType="w" fact="0.54"/>
          <dgm:constr type="t" for="ch" forName="wedge1Tx" refType="h" fact="0.248"/>
          <dgm:constr type="w" for="ch" forName="wedge1Tx" refType="w" fact="0.3"/>
          <dgm:constr type="h" for="ch" forName="wedge1Tx" refType="h" fact="0.25"/>
          <dgm:constr type="l" for="ch" forName="wedge2" refType="w" fact="0.08"/>
          <dgm:constr type="t" for="ch" forName="wedge2" refType="w" fact="0.1"/>
          <dgm:constr type="w" for="ch" forName="wedge2" refType="w" fact="0.84"/>
          <dgm:constr type="h" for="ch" forName="wedge2" refType="h" fact="0.84"/>
          <dgm:constr type="l" for="ch" forName="dummy2a" refType="w" fact="0.8637"/>
          <dgm:constr type="t" for="ch" forName="dummy2a" refType="h" fact="0.73"/>
          <dgm:constr type="l" for="ch" forName="dummy2b" refType="w" fact="0.1363"/>
          <dgm:constr type="t" for="ch" forName="dummy2b" refType="h" fact="0.73"/>
          <dgm:constr type="l" for="ch" forName="wedge2Tx" refType="w" fact="0.28"/>
          <dgm:constr type="t" for="ch" forName="wedge2Tx" refType="h" fact="0.645"/>
          <dgm:constr type="w" for="ch" forName="wedge2Tx" refType="w" fact="0.45"/>
          <dgm:constr type="h" for="ch" forName="wedge2Tx" refType="h" fact="0.22"/>
          <dgm:constr type="l" for="ch" forName="wedge3" refType="w" fact="0.0627"/>
          <dgm:constr type="t" for="ch" forName="wedge3" refType="w" fact="0.07"/>
          <dgm:constr type="w" for="ch" forName="wedge3" refType="w" fact="0.84"/>
          <dgm:constr type="h" for="ch" forName="wedge3" refType="h" fact="0.84"/>
          <dgm:constr type="l" for="ch" forName="dummy3a" refType="w" fact="0.1189"/>
          <dgm:constr type="t" for="ch" forName="dummy3a" refType="h" fact="0.7"/>
          <dgm:constr type="l" for="ch" forName="dummy3b" refType="w" fact="0.4827"/>
          <dgm:constr type="t" for="ch" forName="dummy3b" refType="h" fact="0.07"/>
          <dgm:constr type="r" for="ch" forName="wedge3Tx" refType="w" fact="0.46"/>
          <dgm:constr type="t" for="ch" forName="wedge3Tx" refType="h" fact="0.248"/>
          <dgm:constr type="w" for="ch" forName="wedge3Tx" refType="w" fact="0.3"/>
          <dgm:constr type="h" for="ch" forName="wedge3Tx" refType="h" fact="0.25"/>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primFontSz" for="ch" ptType="node" op="equ"/>
        </dgm:constrLst>
      </dgm:if>
      <dgm:if name="Name4" axis="ch" ptType="node" func="cnt" op="equ" val="4">
        <dgm:constrLst>
          <dgm:constr type="l" for="ch" forName="wedge1" refType="w" fact="0.0941"/>
          <dgm:constr type="t" for="ch" forName="wedge1" refType="w" fact="0.0659"/>
          <dgm:constr type="w" for="ch" forName="wedge1" refType="w" fact="0.84"/>
          <dgm:constr type="h" for="ch" forName="wedge1" refType="h" fact="0.84"/>
          <dgm:constr type="l" for="ch" forName="dummy1a" refType="w" fact="0.5141"/>
          <dgm:constr type="t" for="ch" forName="dummy1a" refType="h" fact="0.0659"/>
          <dgm:constr type="l" for="ch" forName="dummy1b" refType="w" fact="0.9341"/>
          <dgm:constr type="t" for="ch" forName="dummy1b" refType="h" fact="0.4859"/>
          <dgm:constr type="l" for="ch" forName="wedge1Tx" refType="w" fact="0.54"/>
          <dgm:constr type="t" for="ch" forName="wedge1Tx" refType="h" fact="0.24"/>
          <dgm:constr type="w" for="ch" forName="wedge1Tx" refType="w" fact="0.31"/>
          <dgm:constr type="h" for="ch" forName="wedge1Tx" refType="h" fact="0.23"/>
          <dgm:constr type="l" for="ch" forName="wedge2" refType="w" fact="0.0941"/>
          <dgm:constr type="t" for="ch" forName="wedge2" refType="w" fact="0.0941"/>
          <dgm:constr type="w" for="ch" forName="wedge2" refType="w" fact="0.84"/>
          <dgm:constr type="h" for="ch" forName="wedge2" refType="h" fact="0.84"/>
          <dgm:constr type="l" for="ch" forName="dummy2a" refType="w" fact="0.9341"/>
          <dgm:constr type="t" for="ch" forName="dummy2a" refType="h" fact="0.5141"/>
          <dgm:constr type="l" for="ch" forName="dummy2b" refType="w" fact="0.5141"/>
          <dgm:constr type="t" for="ch" forName="dummy2b" refType="h" fact="0.9341"/>
          <dgm:constr type="l" for="ch" forName="wedge2Tx" refType="w" fact="0.54"/>
          <dgm:constr type="t" for="ch" forName="wedge2Tx" refType="h" fact="0.53"/>
          <dgm:constr type="w" for="ch" forName="wedge2Tx" refType="w" fact="0.31"/>
          <dgm:constr type="h" for="ch" forName="wedge2Tx" refType="h" fact="0.23"/>
          <dgm:constr type="l" for="ch" forName="wedge3" refType="w" fact="0.0659"/>
          <dgm:constr type="t" for="ch" forName="wedge3" refType="w" fact="0.0941"/>
          <dgm:constr type="w" for="ch" forName="wedge3" refType="w" fact="0.84"/>
          <dgm:constr type="h" for="ch" forName="wedge3" refType="h" fact="0.84"/>
          <dgm:constr type="l" for="ch" forName="dummy3a" refType="w" fact="0.4859"/>
          <dgm:constr type="t" for="ch" forName="dummy3a" refType="h" fact="0.9341"/>
          <dgm:constr type="l" for="ch" forName="dummy3b" refType="w" fact="0.0659"/>
          <dgm:constr type="t" for="ch" forName="dummy3b" refType="h" fact="0.5141"/>
          <dgm:constr type="r" for="ch" forName="wedge3Tx" refType="w" fact="0.46"/>
          <dgm:constr type="t" for="ch" forName="wedge3Tx" refType="h" fact="0.53"/>
          <dgm:constr type="w" for="ch" forName="wedge3Tx" refType="w" fact="0.31"/>
          <dgm:constr type="h" for="ch" forName="wedge3Tx" refType="h" fact="0.23"/>
          <dgm:constr type="l" for="ch" forName="wedge4" refType="w" fact="0.0659"/>
          <dgm:constr type="t" for="ch" forName="wedge4" refType="h" fact="0.0659"/>
          <dgm:constr type="w" for="ch" forName="wedge4" refType="w" fact="0.84"/>
          <dgm:constr type="h" for="ch" forName="wedge4" refType="h" fact="0.84"/>
          <dgm:constr type="l" for="ch" forName="dummy4a" refType="w" fact="0.0659"/>
          <dgm:constr type="t" for="ch" forName="dummy4a" refType="h" fact="0.4859"/>
          <dgm:constr type="l" for="ch" forName="dummy4b" refType="w" fact="0.4859"/>
          <dgm:constr type="t" for="ch" forName="dummy4b" refType="h" fact="0.0659"/>
          <dgm:constr type="r" for="ch" forName="wedge4Tx" refType="w" fact="0.46"/>
          <dgm:constr type="t" for="ch" forName="wedge4Tx" refType="h" fact="0.24"/>
          <dgm:constr type="w" for="ch" forName="wedge4Tx" refType="w" fact="0.31"/>
          <dgm:constr type="h" for="ch" forName="wedge4Tx" refType="h" fact="0.23"/>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primFontSz" for="ch" ptType="node" op="equ"/>
        </dgm:constrLst>
      </dgm:if>
      <dgm:if name="Name5" axis="ch" ptType="node" func="cnt" op="equ" val="5">
        <dgm:constrLst>
          <dgm:constr type="l" for="ch" forName="wedge1" refType="w" fact="0.0918"/>
          <dgm:constr type="t" for="ch" forName="wedge1" refType="w" fact="0.0638"/>
          <dgm:constr type="w" for="ch" forName="wedge1" refType="w" fact="0.84"/>
          <dgm:constr type="h" for="ch" forName="wedge1" refType="h" fact="0.84"/>
          <dgm:constr type="l" for="ch" forName="dummy1a" refType="w" fact="0.5118"/>
          <dgm:constr type="t" for="ch" forName="dummy1a" refType="h" fact="0.0638"/>
          <dgm:constr type="l" for="ch" forName="dummy1b" refType="w" fact="0.9112"/>
          <dgm:constr type="t" for="ch" forName="dummy1b" refType="h" fact="0.354"/>
          <dgm:constr type="l" for="ch" forName="wedge1Tx" refType="w" fact="0.53"/>
          <dgm:constr type="t" for="ch" forName="wedge1Tx" refType="h" fact="0.205"/>
          <dgm:constr type="w" for="ch" forName="wedge1Tx" refType="w" fact="0.27"/>
          <dgm:constr type="h" for="ch" forName="wedge1Tx" refType="h" fact="0.18"/>
          <dgm:constr type="l" for="ch" forName="wedge2" refType="w" fact="0.099"/>
          <dgm:constr type="t" for="ch" forName="wedge2" refType="w" fact="0.0862"/>
          <dgm:constr type="w" for="ch" forName="wedge2" refType="w" fact="0.84"/>
          <dgm:constr type="h" for="ch" forName="wedge2" refType="h" fact="0.84"/>
          <dgm:constr type="l" for="ch" forName="dummy2a" refType="w" fact="0.9185"/>
          <dgm:constr type="t" for="ch" forName="dummy2a" refType="h" fact="0.3764"/>
          <dgm:constr type="l" for="ch" forName="dummy2b" refType="w" fact="0.7659"/>
          <dgm:constr type="t" for="ch" forName="dummy2b" refType="h" fact="0.846"/>
          <dgm:constr type="l" for="ch" forName="wedge2Tx" refType="w" fact="0.64"/>
          <dgm:constr type="t" for="ch" forName="wedge2Tx" refType="h" fact="0.47"/>
          <dgm:constr type="w" for="ch" forName="wedge2Tx" refType="w" fact="0.25"/>
          <dgm:constr type="h" for="ch" forName="wedge2Tx" refType="h" fact="0.2"/>
          <dgm:constr type="l" for="ch" forName="wedge3" refType="w" fact="0.08"/>
          <dgm:constr type="t" for="ch" forName="wedge3" refType="w" fact="0.1"/>
          <dgm:constr type="w" for="ch" forName="wedge3" refType="w" fact="0.84"/>
          <dgm:constr type="h" for="ch" forName="wedge3" refType="h" fact="0.84"/>
          <dgm:constr type="l" for="ch" forName="dummy3a" refType="w" fact="0.7469"/>
          <dgm:constr type="t" for="ch" forName="dummy3a" refType="h" fact="0.8598"/>
          <dgm:constr type="l" for="ch" forName="dummy3b" refType="w" fact="0.2531"/>
          <dgm:constr type="t" for="ch" forName="dummy3b" refType="h" fact="0.8598"/>
          <dgm:constr type="l" for="ch" forName="wedge3Tx" refType="w" fact="0.38"/>
          <dgm:constr type="t" for="ch" forName="wedge3Tx" refType="h" fact="0.69"/>
          <dgm:constr type="w" for="ch" forName="wedge3Tx" refType="w" fact="0.24"/>
          <dgm:constr type="h" for="ch" forName="wedge3Tx" refType="h" fact="0.22"/>
          <dgm:constr type="l" for="ch" forName="wedge4" refType="w" fact="0.061"/>
          <dgm:constr type="t" for="ch" forName="wedge4" refType="h" fact="0.0862"/>
          <dgm:constr type="w" for="ch" forName="wedge4" refType="w" fact="0.84"/>
          <dgm:constr type="h" for="ch" forName="wedge4" refType="h" fact="0.84"/>
          <dgm:constr type="l" for="ch" forName="dummy4a" refType="w" fact="0.2341"/>
          <dgm:constr type="t" for="ch" forName="dummy4a" refType="h" fact="0.846"/>
          <dgm:constr type="l" for="ch" forName="dummy4b" refType="w" fact="0.0815"/>
          <dgm:constr type="t" for="ch" forName="dummy4b" refType="h" fact="0.3764"/>
          <dgm:constr type="r" for="ch" forName="wedge4Tx" refType="w" fact="0.36"/>
          <dgm:constr type="t" for="ch" forName="wedge4Tx" refType="h" fact="0.47"/>
          <dgm:constr type="w" for="ch" forName="wedge4Tx" refType="w" fact="0.25"/>
          <dgm:constr type="h" for="ch" forName="wedge4Tx" refType="h" fact="0.2"/>
          <dgm:constr type="l" for="ch" forName="wedge5" refType="w" fact="0.0682"/>
          <dgm:constr type="t" for="ch" forName="wedge5" refType="h" fact="0.0638"/>
          <dgm:constr type="w" for="ch" forName="wedge5" refType="w" fact="0.84"/>
          <dgm:constr type="h" for="ch" forName="wedge5" refType="h" fact="0.84"/>
          <dgm:constr type="l" for="ch" forName="dummy5a" refType="w" fact="0.0888"/>
          <dgm:constr type="t" for="ch" forName="dummy5a" refType="h" fact="0.354"/>
          <dgm:constr type="l" for="ch" forName="dummy5b" refType="w" fact="0.4882"/>
          <dgm:constr type="t" for="ch" forName="dummy5b" refType="h" fact="0.0638"/>
          <dgm:constr type="r" for="ch" forName="wedge5Tx" refType="w" fact="0.47"/>
          <dgm:constr type="t" for="ch" forName="wedge5Tx" refType="h" fact="0.205"/>
          <dgm:constr type="w" for="ch" forName="wedge5Tx" refType="w" fact="0.27"/>
          <dgm:constr type="h" for="ch" forName="wedge5Tx" refType="h" fact="0.18"/>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primFontSz" for="ch" ptType="node" op="equ"/>
        </dgm:constrLst>
      </dgm:if>
      <dgm:if name="Name6" axis="ch" ptType="node" func="cnt" op="equ" val="6">
        <dgm:constrLst>
          <dgm:constr type="l" for="ch" forName="wedge1" refType="w" fact="0.09"/>
          <dgm:constr type="t" for="ch" forName="wedge1" refType="w" fact="0.0627"/>
          <dgm:constr type="w" for="ch" forName="wedge1" refType="w" fact="0.84"/>
          <dgm:constr type="h" for="ch" forName="wedge1" refType="h" fact="0.84"/>
          <dgm:constr type="l" for="ch" forName="dummy1a" refType="w" fact="0.51"/>
          <dgm:constr type="t" for="ch" forName="dummy1a" refType="h" fact="0.0627"/>
          <dgm:constr type="l" for="ch" forName="dummy1b" refType="w" fact="0.8737"/>
          <dgm:constr type="t" for="ch" forName="dummy1b" refType="h" fact="0.2727"/>
          <dgm:constr type="l" for="ch" forName="wedge1Tx" refType="w" fact="0.53"/>
          <dgm:constr type="t" for="ch" forName="wedge1Tx" refType="h" fact="0.17"/>
          <dgm:constr type="w" for="ch" forName="wedge1Tx" refType="w" fact="0.22"/>
          <dgm:constr type="h" for="ch" forName="wedge1Tx" refType="h" fact="0.17"/>
          <dgm:constr type="l" for="ch" forName="wedge2" refType="w" fact="0.1"/>
          <dgm:constr type="t" for="ch" forName="wedge2" refType="w" fact="0.08"/>
          <dgm:constr type="w" for="ch" forName="wedge2" refType="w" fact="0.84"/>
          <dgm:constr type="h" for="ch" forName="wedge2" refType="h" fact="0.84"/>
          <dgm:constr type="l" for="ch" forName="dummy2a" refType="w" fact="0.8837"/>
          <dgm:constr type="t" for="ch" forName="dummy2a" refType="h" fact="0.29"/>
          <dgm:constr type="l" for="ch" forName="dummy2b" refType="w" fact="0.8837"/>
          <dgm:constr type="t" for="ch" forName="dummy2b" refType="h" fact="0.71"/>
          <dgm:constr type="l" for="ch" forName="wedge2Tx" refType="w" fact="0.67"/>
          <dgm:constr type="t" for="ch" forName="wedge2Tx" refType="h" fact="0.42"/>
          <dgm:constr type="w" for="ch" forName="wedge2Tx" refType="w" fact="0.23"/>
          <dgm:constr type="h" for="ch" forName="wedge2Tx" refType="h" fact="0.165"/>
          <dgm:constr type="l" for="ch" forName="wedge3" refType="w" fact="0.09"/>
          <dgm:constr type="t" for="ch" forName="wedge3" refType="w" fact="0.0973"/>
          <dgm:constr type="w" for="ch" forName="wedge3" refType="w" fact="0.84"/>
          <dgm:constr type="h" for="ch" forName="wedge3" refType="h" fact="0.84"/>
          <dgm:constr type="l" for="ch" forName="dummy3a" refType="w" fact="0.8737"/>
          <dgm:constr type="t" for="ch" forName="dummy3a" refType="h" fact="0.7273"/>
          <dgm:constr type="l" for="ch" forName="dummy3b" refType="w" fact="0.51"/>
          <dgm:constr type="t" for="ch" forName="dummy3b" refType="h" fact="0.9373"/>
          <dgm:constr type="l" for="ch" forName="wedge3Tx" refType="w" fact="0.53"/>
          <dgm:constr type="t" for="ch" forName="wedge3Tx" refType="h" fact="0.665"/>
          <dgm:constr type="w" for="ch" forName="wedge3Tx" refType="w" fact="0.22"/>
          <dgm:constr type="h" for="ch" forName="wedge3Tx" refType="h" fact="0.17"/>
          <dgm:constr type="l" for="ch" forName="wedge4" refType="w" fact="0.07"/>
          <dgm:constr type="t" for="ch" forName="wedge4" refType="h" fact="0.0973"/>
          <dgm:constr type="w" for="ch" forName="wedge4" refType="w" fact="0.84"/>
          <dgm:constr type="h" for="ch" forName="wedge4" refType="h" fact="0.84"/>
          <dgm:constr type="l" for="ch" forName="dummy4a" refType="w" fact="0.49"/>
          <dgm:constr type="t" for="ch" forName="dummy4a" refType="h" fact="0.9373"/>
          <dgm:constr type="l" for="ch" forName="dummy4b" refType="w" fact="0.1263"/>
          <dgm:constr type="t" for="ch" forName="dummy4b" refType="h" fact="0.7273"/>
          <dgm:constr type="r" for="ch" forName="wedge4Tx" refType="w" fact="0.47"/>
          <dgm:constr type="t" for="ch" forName="wedge4Tx" refType="h" fact="0.665"/>
          <dgm:constr type="w" for="ch" forName="wedge4Tx" refType="w" fact="0.22"/>
          <dgm:constr type="h" for="ch" forName="wedge4Tx" refType="h" fact="0.17"/>
          <dgm:constr type="l" for="ch" forName="wedge5" refType="w" fact="0.06"/>
          <dgm:constr type="t" for="ch" forName="wedge5" refType="h" fact="0.08"/>
          <dgm:constr type="w" for="ch" forName="wedge5" refType="w" fact="0.84"/>
          <dgm:constr type="h" for="ch" forName="wedge5" refType="h" fact="0.84"/>
          <dgm:constr type="l" for="ch" forName="dummy5a" refType="w" fact="0.1163"/>
          <dgm:constr type="t" for="ch" forName="dummy5a" refType="h" fact="0.71"/>
          <dgm:constr type="l" for="ch" forName="dummy5b" refType="w" fact="0.1163"/>
          <dgm:constr type="t" for="ch" forName="dummy5b" refType="h" fact="0.29"/>
          <dgm:constr type="r" for="ch" forName="wedge5Tx" refType="w" fact="0.33"/>
          <dgm:constr type="t" for="ch" forName="wedge5Tx" refType="h" fact="0.42"/>
          <dgm:constr type="w" for="ch" forName="wedge5Tx" refType="w" fact="0.23"/>
          <dgm:constr type="h" for="ch" forName="wedge5Tx" refType="h" fact="0.165"/>
          <dgm:constr type="l" for="ch" forName="wedge6" refType="w" fact="0.07"/>
          <dgm:constr type="t" for="ch" forName="wedge6" refType="h" fact="0.0627"/>
          <dgm:constr type="w" for="ch" forName="wedge6" refType="w" fact="0.84"/>
          <dgm:constr type="h" for="ch" forName="wedge6" refType="h" fact="0.84"/>
          <dgm:constr type="l" for="ch" forName="dummy6a" refType="w" fact="0.1263"/>
          <dgm:constr type="t" for="ch" forName="dummy6a" refType="h" fact="0.2727"/>
          <dgm:constr type="l" for="ch" forName="dummy6b" refType="w" fact="0.49"/>
          <dgm:constr type="t" for="ch" forName="dummy6b" refType="h" fact="0.0627"/>
          <dgm:constr type="r" for="ch" forName="wedge6Tx" refType="w" fact="0.47"/>
          <dgm:constr type="t" for="ch" forName="wedge6Tx" refType="h" fact="0.17"/>
          <dgm:constr type="w" for="ch" forName="wedge6Tx" refType="w" fact="0.22"/>
          <dgm:constr type="h" for="ch" forName="wedge6Tx" refType="h" fact="0.17"/>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primFontSz" for="ch" ptType="node" op="equ"/>
        </dgm:constrLst>
      </dgm:if>
      <dgm:else name="Name7">
        <dgm:constrLst>
          <dgm:constr type="l" for="ch" forName="wedge1" refType="w" fact="0.0887"/>
          <dgm:constr type="t" for="ch" forName="wedge1" refType="w" fact="0.062"/>
          <dgm:constr type="w" for="ch" forName="wedge1" refType="w" fact="0.84"/>
          <dgm:constr type="h" for="ch" forName="wedge1" refType="h" fact="0.84"/>
          <dgm:constr type="l" for="ch" forName="dummy1a" refType="w" fact="0.5087"/>
          <dgm:constr type="t" for="ch" forName="dummy1a" refType="h" fact="0.062"/>
          <dgm:constr type="l" for="ch" forName="dummy1b" refType="w" fact="0.837"/>
          <dgm:constr type="t" for="ch" forName="dummy1b" refType="h" fact="0.2201"/>
          <dgm:constr type="l" for="ch" forName="wedge1Tx" refType="w" fact="0.53"/>
          <dgm:constr type="t" for="ch" forName="wedge1Tx" refType="h" fact="0.14"/>
          <dgm:constr type="w" for="ch" forName="wedge1Tx" refType="w" fact="0.2"/>
          <dgm:constr type="h" for="ch" forName="wedge1Tx" refType="h" fact="0.16"/>
          <dgm:constr type="l" for="ch" forName="wedge2" refType="w" fact="0.0995"/>
          <dgm:constr type="t" for="ch" forName="wedge2" refType="w" fact="0.0755"/>
          <dgm:constr type="w" for="ch" forName="wedge2" refType="w" fact="0.84"/>
          <dgm:constr type="h" for="ch" forName="wedge2" refType="h" fact="0.84"/>
          <dgm:constr type="l" for="ch" forName="dummy2a" refType="w" fact="0.8479"/>
          <dgm:constr type="t" for="ch" forName="dummy2a" refType="h" fact="0.2337"/>
          <dgm:constr type="l" for="ch" forName="dummy2b" refType="w" fact="0.929"/>
          <dgm:constr type="t" for="ch" forName="dummy2b" refType="h" fact="0.589"/>
          <dgm:constr type="l" for="ch" forName="wedge2Tx" refType="w" fact="0.67"/>
          <dgm:constr type="t" for="ch" forName="wedge2Tx" refType="h" fact="0.38"/>
          <dgm:constr type="w" for="ch" forName="wedge2Tx" refType="w" fact="0.23"/>
          <dgm:constr type="h" for="ch" forName="wedge2Tx" refType="h" fact="0.14"/>
          <dgm:constr type="l" for="ch" forName="wedge3" refType="w" fact="0.0956"/>
          <dgm:constr type="t" for="ch" forName="wedge3" refType="w" fact="0.0925"/>
          <dgm:constr type="w" for="ch" forName="wedge3" refType="w" fact="0.84"/>
          <dgm:constr type="h" for="ch" forName="wedge3" refType="h" fact="0.84"/>
          <dgm:constr type="l" for="ch" forName="dummy3a" refType="w" fact="0.9251"/>
          <dgm:constr type="t" for="ch" forName="dummy3a" refType="h" fact="0.6059"/>
          <dgm:constr type="l" for="ch" forName="dummy3b" refType="w" fact="0.6979"/>
          <dgm:constr type="t" for="ch" forName="dummy3b" refType="h" fact="0.8909"/>
          <dgm:constr type="l" for="ch" forName="wedge3Tx" refType="w" fact="0.635"/>
          <dgm:constr type="t" for="ch" forName="wedge3Tx" refType="h" fact="0.59"/>
          <dgm:constr type="w" for="ch" forName="wedge3Tx" refType="w" fact="0.2"/>
          <dgm:constr type="h" for="ch" forName="wedge3Tx" refType="h" fact="0.155"/>
          <dgm:constr type="l" for="ch" forName="wedge4" refType="w" fact="0.08"/>
          <dgm:constr type="t" for="ch" forName="wedge4" refType="h" fact="0.1"/>
          <dgm:constr type="w" for="ch" forName="wedge4" refType="w" fact="0.84"/>
          <dgm:constr type="h" for="ch" forName="wedge4" refType="h" fact="0.84"/>
          <dgm:constr type="l" for="ch" forName="dummy4a" refType="w" fact="0.6822"/>
          <dgm:constr type="t" for="ch" forName="dummy4a" refType="h" fact="0.8984"/>
          <dgm:constr type="l" for="ch" forName="dummy4b" refType="w" fact="0.3178"/>
          <dgm:constr type="t" for="ch" forName="dummy4b" refType="h" fact="0.8984"/>
          <dgm:constr type="l" for="ch" forName="wedge4Tx" refType="w" fact="0.4025"/>
          <dgm:constr type="t" for="ch" forName="wedge4Tx" refType="h" fact="0.76"/>
          <dgm:constr type="w" for="ch" forName="wedge4Tx" refType="w" fact="0.195"/>
          <dgm:constr type="h" for="ch" forName="wedge4Tx" refType="h" fact="0.14"/>
          <dgm:constr type="l" for="ch" forName="wedge5" refType="w" fact="0.0644"/>
          <dgm:constr type="t" for="ch" forName="wedge5" refType="h" fact="0.0925"/>
          <dgm:constr type="w" for="ch" forName="wedge5" refType="w" fact="0.84"/>
          <dgm:constr type="h" for="ch" forName="wedge5" refType="h" fact="0.84"/>
          <dgm:constr type="l" for="ch" forName="dummy5a" refType="w" fact="0.3021"/>
          <dgm:constr type="t" for="ch" forName="dummy5a" refType="h" fact="0.8909"/>
          <dgm:constr type="l" for="ch" forName="dummy5b" refType="w" fact="0.0749"/>
          <dgm:constr type="t" for="ch" forName="dummy5b" refType="h" fact="0.6059"/>
          <dgm:constr type="r" for="ch" forName="wedge5Tx" refType="w" fact="0.365"/>
          <dgm:constr type="t" for="ch" forName="wedge5Tx" refType="h" fact="0.59"/>
          <dgm:constr type="w" for="ch" forName="wedge5Tx" refType="w" fact="0.2"/>
          <dgm:constr type="h" for="ch" forName="wedge5Tx" refType="h" fact="0.155"/>
          <dgm:constr type="l" for="ch" forName="wedge6" refType="w" fact="0.0605"/>
          <dgm:constr type="t" for="ch" forName="wedge6" refType="h" fact="0.0755"/>
          <dgm:constr type="w" for="ch" forName="wedge6" refType="w" fact="0.84"/>
          <dgm:constr type="h" for="ch" forName="wedge6" refType="h" fact="0.84"/>
          <dgm:constr type="l" for="ch" forName="dummy6a" refType="w" fact="0.071"/>
          <dgm:constr type="t" for="ch" forName="dummy6a" refType="h" fact="0.589"/>
          <dgm:constr type="l" for="ch" forName="dummy6b" refType="w" fact="0.1521"/>
          <dgm:constr type="t" for="ch" forName="dummy6b" refType="h" fact="0.2337"/>
          <dgm:constr type="r" for="ch" forName="wedge6Tx" refType="w" fact="0.33"/>
          <dgm:constr type="t" for="ch" forName="wedge6Tx" refType="h" fact="0.38"/>
          <dgm:constr type="w" for="ch" forName="wedge6Tx" refType="w" fact="0.23"/>
          <dgm:constr type="h" for="ch" forName="wedge6Tx" refType="h" fact="0.14"/>
          <dgm:constr type="l" for="ch" forName="wedge7" refType="w" fact="0.0713"/>
          <dgm:constr type="t" for="ch" forName="wedge7" refType="h" fact="0.062"/>
          <dgm:constr type="w" for="ch" forName="wedge7" refType="w" fact="0.84"/>
          <dgm:constr type="h" for="ch" forName="wedge7" refType="h" fact="0.84"/>
          <dgm:constr type="l" for="ch" forName="dummy7a" refType="w" fact="0.163"/>
          <dgm:constr type="t" for="ch" forName="dummy7a" refType="h" fact="0.2201"/>
          <dgm:constr type="l" for="ch" forName="dummy7b" refType="w" fact="0.4913"/>
          <dgm:constr type="t" for="ch" forName="dummy7b" refType="h" fact="0.062"/>
          <dgm:constr type="r" for="ch" forName="wedge7Tx" refType="w" fact="0.47"/>
          <dgm:constr type="t" for="ch" forName="wedge7Tx" refType="h" fact="0.14"/>
          <dgm:constr type="w" for="ch" forName="wedge7Tx" refType="w" fact="0.2"/>
          <dgm:constr type="h" for="ch" forName="wedge7Tx" refType="h" fact="0.16"/>
          <dgm:constr type="h" for="ch" forName="arrowWedge1" refType="w" fact="0.08"/>
          <dgm:constr type="diam" for="ch" forName="arrowWedge1" refType="w" fact="0.84"/>
          <dgm:constr type="l" for="ch" forName="arrowWedge1" refType="w" fact="0.5"/>
          <dgm:constr type="t" for="ch" forName="arrowWedge1" refType="w" fact="0.5"/>
          <dgm:constr type="h" for="ch" forName="arrowWedge2" refType="w" fact="0.08"/>
          <dgm:constr type="diam" for="ch" forName="arrowWedge2" refType="w" fact="0.84"/>
          <dgm:constr type="l" for="ch" forName="arrowWedge2" refType="w" fact="0.5"/>
          <dgm:constr type="t" for="ch" forName="arrowWedge2" refType="w" fact="0.5"/>
          <dgm:constr type="h" for="ch" forName="arrowWedge3" refType="w" fact="0.08"/>
          <dgm:constr type="diam" for="ch" forName="arrowWedge3" refType="w" fact="0.84"/>
          <dgm:constr type="l" for="ch" forName="arrowWedge3" refType="w" fact="0.5"/>
          <dgm:constr type="t" for="ch" forName="arrowWedge3" refType="w" fact="0.5"/>
          <dgm:constr type="h" for="ch" forName="arrowWedge4" refType="w" fact="0.08"/>
          <dgm:constr type="diam" for="ch" forName="arrowWedge4" refType="w" fact="0.84"/>
          <dgm:constr type="l" for="ch" forName="arrowWedge4" refType="w" fact="0.5"/>
          <dgm:constr type="t" for="ch" forName="arrowWedge4" refType="w" fact="0.5"/>
          <dgm:constr type="h" for="ch" forName="arrowWedge5" refType="w" fact="0.08"/>
          <dgm:constr type="diam" for="ch" forName="arrowWedge5" refType="w" fact="0.84"/>
          <dgm:constr type="l" for="ch" forName="arrowWedge5" refType="w" fact="0.5"/>
          <dgm:constr type="t" for="ch" forName="arrowWedge5" refType="w" fact="0.5"/>
          <dgm:constr type="h" for="ch" forName="arrowWedge6" refType="w" fact="0.08"/>
          <dgm:constr type="diam" for="ch" forName="arrowWedge6" refType="w" fact="0.84"/>
          <dgm:constr type="l" for="ch" forName="arrowWedge6" refType="w" fact="0.5"/>
          <dgm:constr type="t" for="ch" forName="arrowWedge6" refType="w" fact="0.5"/>
          <dgm:constr type="h" for="ch" forName="arrowWedge7" refType="w" fact="0.08"/>
          <dgm:constr type="diam" for="ch" forName="arrowWedge7" refType="w" fact="0.84"/>
          <dgm:constr type="l" for="ch" forName="arrowWedge7" refType="w" fact="0.5"/>
          <dgm:constr type="t" for="ch" forName="arrowWedge7" refType="w" fact="0.5"/>
          <dgm:constr type="primFontSz" for="ch" ptType="node" op="equ"/>
        </dgm:constrLst>
      </dgm:else>
    </dgm:choose>
    <dgm:ruleLst/>
    <dgm:choose name="Name8">
      <dgm:if name="Name9" axis="ch" ptType="node" func="cnt" op="gte" val="1">
        <dgm:layoutNode name="wedge1">
          <dgm:alg type="sp"/>
          <dgm:choose name="Name10">
            <dgm:if name="Name11" axis="ch" ptType="node" func="cnt" op="equ" val="1">
              <dgm:shape xmlns:r="http://schemas.openxmlformats.org/officeDocument/2006/relationships" type="ellipse" r:blip="">
                <dgm:adjLst/>
              </dgm:shape>
            </dgm:if>
            <dgm:if name="Name12" axis="ch" ptType="node" func="cnt" op="equ" val="2">
              <dgm:shape xmlns:r="http://schemas.openxmlformats.org/officeDocument/2006/relationships" type="pie" r:blip="">
                <dgm:adjLst>
                  <dgm:adj idx="1" val="270"/>
                  <dgm:adj idx="2" val="90"/>
                </dgm:adjLst>
              </dgm:shape>
            </dgm:if>
            <dgm:if name="Name13" axis="ch" ptType="node" func="cnt" op="equ" val="3">
              <dgm:shape xmlns:r="http://schemas.openxmlformats.org/officeDocument/2006/relationships" type="pie" r:blip="">
                <dgm:adjLst>
                  <dgm:adj idx="1" val="270"/>
                  <dgm:adj idx="2" val="30"/>
                </dgm:adjLst>
              </dgm:shape>
            </dgm:if>
            <dgm:if name="Name14" axis="ch" ptType="node" func="cnt" op="equ" val="4">
              <dgm:shape xmlns:r="http://schemas.openxmlformats.org/officeDocument/2006/relationships" type="pie" r:blip="">
                <dgm:adjLst>
                  <dgm:adj idx="1" val="270"/>
                  <dgm:adj idx="2" val="0"/>
                </dgm:adjLst>
              </dgm:shape>
            </dgm:if>
            <dgm:if name="Name15" axis="ch" ptType="node" func="cnt" op="equ" val="5">
              <dgm:shape xmlns:r="http://schemas.openxmlformats.org/officeDocument/2006/relationships" type="pie" r:blip="">
                <dgm:adjLst>
                  <dgm:adj idx="1" val="270"/>
                  <dgm:adj idx="2" val="342"/>
                </dgm:adjLst>
              </dgm:shape>
            </dgm:if>
            <dgm:if name="Name16" axis="ch" ptType="node" func="cnt" op="equ" val="6">
              <dgm:shape xmlns:r="http://schemas.openxmlformats.org/officeDocument/2006/relationships" type="pie" r:blip="">
                <dgm:adjLst>
                  <dgm:adj idx="1" val="270"/>
                  <dgm:adj idx="2" val="330"/>
                </dgm:adjLst>
              </dgm:shape>
            </dgm:if>
            <dgm:else name="Name17">
              <dgm:shape xmlns:r="http://schemas.openxmlformats.org/officeDocument/2006/relationships" type="pie" r:blip="">
                <dgm:adjLst>
                  <dgm:adj idx="1" val="270"/>
                  <dgm:adj idx="2" val="321.4286"/>
                </dgm:adjLst>
              </dgm:shape>
            </dgm:else>
          </dgm:choose>
          <dgm:choose name="Name18">
            <dgm:if name="Name19" func="var" arg="dir" op="equ" val="norm">
              <dgm:presOf axis="ch desOrSelf" ptType="node node" st="1 1" cnt="1 0"/>
            </dgm:if>
            <dgm:else name="Name20">
              <dgm:choose name="Name21">
                <dgm:if name="Name22" axis="ch" ptType="node" func="cnt" op="equ" val="1">
                  <dgm:presOf axis="ch desOrSelf" ptType="node node" st="1 1" cnt="1 0"/>
                </dgm:if>
                <dgm:if name="Name23" axis="ch" ptType="node" func="cnt" op="equ" val="2">
                  <dgm:presOf axis="ch desOrSelf" ptType="node node" st="2 1" cnt="1 0"/>
                </dgm:if>
                <dgm:if name="Name24" axis="ch" ptType="node" func="cnt" op="equ" val="3">
                  <dgm:presOf axis="ch desOrSelf" ptType="node node" st="3 1" cnt="1 0"/>
                </dgm:if>
                <dgm:if name="Name25" axis="ch" ptType="node" func="cnt" op="equ" val="4">
                  <dgm:presOf axis="ch desOrSelf" ptType="node node" st="4 1" cnt="1 0"/>
                </dgm:if>
                <dgm:if name="Name26" axis="ch" ptType="node" func="cnt" op="equ" val="5">
                  <dgm:presOf axis="ch desOrSelf" ptType="node node" st="5 1" cnt="1 0"/>
                </dgm:if>
                <dgm:if name="Name27" axis="ch" ptType="node" func="cnt" op="equ" val="6">
                  <dgm:presOf axis="ch desOrSelf" ptType="node node" st="6 1" cnt="1 0"/>
                </dgm:if>
                <dgm:else name="Name28">
                  <dgm:presOf axis="ch desOrSelf" ptType="node node" st="7 1" cnt="1 0"/>
                </dgm:else>
              </dgm:choose>
            </dgm:else>
          </dgm:choose>
          <dgm:constrLst/>
          <dgm:ruleLst/>
        </dgm:layoutNode>
        <dgm:layoutNode name="dummy1a" moveWith="wedge1">
          <dgm:alg type="sp"/>
          <dgm:shape xmlns:r="http://schemas.openxmlformats.org/officeDocument/2006/relationships" r:blip="">
            <dgm:adjLst/>
          </dgm:shape>
          <dgm:presOf/>
          <dgm:constrLst>
            <dgm:constr type="w" val="1"/>
            <dgm:constr type="h" val="1"/>
          </dgm:constrLst>
          <dgm:ruleLst/>
        </dgm:layoutNode>
        <dgm:layoutNode name="dummy1b" moveWith="wedge1">
          <dgm:alg type="sp"/>
          <dgm:shape xmlns:r="http://schemas.openxmlformats.org/officeDocument/2006/relationships" r:blip="">
            <dgm:adjLst/>
          </dgm:shape>
          <dgm:presOf/>
          <dgm:constrLst>
            <dgm:constr type="w" val="1"/>
            <dgm:constr type="h" val="1"/>
          </dgm:constrLst>
          <dgm:ruleLst/>
        </dgm:layoutNode>
        <dgm:layoutNode name="wedge1Tx" moveWith="wedge1">
          <dgm:varLst>
            <dgm:chMax val="0"/>
            <dgm:chPref val="0"/>
            <dgm:bulletEnabled val="1"/>
          </dgm:varLst>
          <dgm:alg type="tx"/>
          <dgm:shape xmlns:r="http://schemas.openxmlformats.org/officeDocument/2006/relationships" type="rect" r:blip="" hideGeom="1">
            <dgm:adjLst/>
          </dgm:shape>
          <dgm:choose name="Name29">
            <dgm:if name="Name30" func="var" arg="dir" op="equ" val="norm">
              <dgm:presOf axis="ch desOrSelf" ptType="node node" st="1 1" cnt="1 0"/>
            </dgm:if>
            <dgm:else name="Name31">
              <dgm:choose name="Name32">
                <dgm:if name="Name33" axis="ch" ptType="node" func="cnt" op="equ" val="1">
                  <dgm:presOf axis="ch desOrSelf" ptType="node node" st="1 1" cnt="1 0"/>
                </dgm:if>
                <dgm:if name="Name34" axis="ch" ptType="node" func="cnt" op="equ" val="2">
                  <dgm:presOf axis="ch desOrSelf" ptType="node node" st="2 1" cnt="1 0"/>
                </dgm:if>
                <dgm:if name="Name35" axis="ch" ptType="node" func="cnt" op="equ" val="3">
                  <dgm:presOf axis="ch desOrSelf" ptType="node node" st="3 1" cnt="1 0"/>
                </dgm:if>
                <dgm:if name="Name36" axis="ch" ptType="node" func="cnt" op="equ" val="4">
                  <dgm:presOf axis="ch desOrSelf" ptType="node node" st="4 1" cnt="1 0"/>
                </dgm:if>
                <dgm:if name="Name37" axis="ch" ptType="node" func="cnt" op="equ" val="5">
                  <dgm:presOf axis="ch desOrSelf" ptType="node node" st="5 1" cnt="1 0"/>
                </dgm:if>
                <dgm:if name="Name38" axis="ch" ptType="node" func="cnt" op="equ" val="6">
                  <dgm:presOf axis="ch desOrSelf" ptType="node node" st="6 1" cnt="1 0"/>
                </dgm:if>
                <dgm:else name="Name39">
                  <dgm:presOf axis="ch desOrSelf" ptType="node node" st="7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40"/>
    </dgm:choose>
    <dgm:choose name="Name41">
      <dgm:if name="Name42" axis="ch" ptType="node" func="cnt" op="gte" val="2">
        <dgm:layoutNode name="wedge2">
          <dgm:alg type="sp"/>
          <dgm:choose name="Name43">
            <dgm:if name="Name44" axis="ch" ptType="node" func="cnt" op="equ" val="2">
              <dgm:shape xmlns:r="http://schemas.openxmlformats.org/officeDocument/2006/relationships" type="pie" r:blip="">
                <dgm:adjLst>
                  <dgm:adj idx="1" val="90"/>
                  <dgm:adj idx="2" val="270"/>
                </dgm:adjLst>
              </dgm:shape>
            </dgm:if>
            <dgm:if name="Name45" axis="ch" ptType="node" func="cnt" op="equ" val="3">
              <dgm:shape xmlns:r="http://schemas.openxmlformats.org/officeDocument/2006/relationships" type="pie" r:blip="">
                <dgm:adjLst>
                  <dgm:adj idx="1" val="30"/>
                  <dgm:adj idx="2" val="150"/>
                </dgm:adjLst>
              </dgm:shape>
            </dgm:if>
            <dgm:if name="Name46" axis="ch" ptType="node" func="cnt" op="equ" val="4">
              <dgm:shape xmlns:r="http://schemas.openxmlformats.org/officeDocument/2006/relationships" type="pie" r:blip="">
                <dgm:adjLst>
                  <dgm:adj idx="1" val="0"/>
                  <dgm:adj idx="2" val="90"/>
                </dgm:adjLst>
              </dgm:shape>
            </dgm:if>
            <dgm:if name="Name47" axis="ch" ptType="node" func="cnt" op="equ" val="5">
              <dgm:shape xmlns:r="http://schemas.openxmlformats.org/officeDocument/2006/relationships" type="pie" r:blip="">
                <dgm:adjLst>
                  <dgm:adj idx="1" val="342"/>
                  <dgm:adj idx="2" val="54"/>
                </dgm:adjLst>
              </dgm:shape>
            </dgm:if>
            <dgm:if name="Name48" axis="ch" ptType="node" func="cnt" op="equ" val="6">
              <dgm:shape xmlns:r="http://schemas.openxmlformats.org/officeDocument/2006/relationships" type="pie" r:blip="">
                <dgm:adjLst>
                  <dgm:adj idx="1" val="330"/>
                  <dgm:adj idx="2" val="30"/>
                </dgm:adjLst>
              </dgm:shape>
            </dgm:if>
            <dgm:else name="Name49">
              <dgm:shape xmlns:r="http://schemas.openxmlformats.org/officeDocument/2006/relationships" type="pie" r:blip="">
                <dgm:adjLst>
                  <dgm:adj idx="1" val="321.4286"/>
                  <dgm:adj idx="2" val="12.85714"/>
                </dgm:adjLst>
              </dgm:shape>
            </dgm:else>
          </dgm:choose>
          <dgm:choose name="Name50">
            <dgm:if name="Name51" func="var" arg="dir" op="equ" val="norm">
              <dgm:presOf axis="ch desOrSelf" ptType="node node" st="2 1" cnt="1 0"/>
            </dgm:if>
            <dgm:else name="Name52">
              <dgm:choose name="Name53">
                <dgm:if name="Name54" axis="ch" ptType="node" func="cnt" op="equ" val="2">
                  <dgm:presOf axis="ch desOrSelf" ptType="node node" st="1 1" cnt="1 0"/>
                </dgm:if>
                <dgm:if name="Name55" axis="ch" ptType="node" func="cnt" op="equ" val="3">
                  <dgm:presOf axis="ch desOrSelf" ptType="node node" st="2 1" cnt="1 0"/>
                </dgm:if>
                <dgm:if name="Name56" axis="ch" ptType="node" func="cnt" op="equ" val="4">
                  <dgm:presOf axis="ch desOrSelf" ptType="node node" st="3 1" cnt="1 0"/>
                </dgm:if>
                <dgm:if name="Name57" axis="ch" ptType="node" func="cnt" op="equ" val="5">
                  <dgm:presOf axis="ch desOrSelf" ptType="node node" st="4 1" cnt="1 0"/>
                </dgm:if>
                <dgm:if name="Name58" axis="ch" ptType="node" func="cnt" op="equ" val="6">
                  <dgm:presOf axis="ch desOrSelf" ptType="node node" st="5 1" cnt="1 0"/>
                </dgm:if>
                <dgm:else name="Name59">
                  <dgm:presOf axis="ch desOrSelf" ptType="node node" st="6 1" cnt="1 0"/>
                </dgm:else>
              </dgm:choose>
            </dgm:else>
          </dgm:choose>
          <dgm:constrLst/>
          <dgm:ruleLst/>
        </dgm:layoutNode>
        <dgm:layoutNode name="dummy2a" moveWith="wedge2">
          <dgm:alg type="sp"/>
          <dgm:shape xmlns:r="http://schemas.openxmlformats.org/officeDocument/2006/relationships" r:blip="">
            <dgm:adjLst/>
          </dgm:shape>
          <dgm:presOf/>
          <dgm:constrLst>
            <dgm:constr type="w" val="1"/>
            <dgm:constr type="h" val="1"/>
          </dgm:constrLst>
          <dgm:ruleLst/>
        </dgm:layoutNode>
        <dgm:layoutNode name="dummy2b" moveWith="wedge2">
          <dgm:alg type="sp"/>
          <dgm:shape xmlns:r="http://schemas.openxmlformats.org/officeDocument/2006/relationships" r:blip="">
            <dgm:adjLst/>
          </dgm:shape>
          <dgm:presOf/>
          <dgm:constrLst>
            <dgm:constr type="w" val="1"/>
            <dgm:constr type="h" val="1"/>
          </dgm:constrLst>
          <dgm:ruleLst/>
        </dgm:layoutNode>
        <dgm:layoutNode name="wedge2Tx" moveWith="wedge2">
          <dgm:varLst>
            <dgm:chMax val="0"/>
            <dgm:chPref val="0"/>
            <dgm:bulletEnabled val="1"/>
          </dgm:varLst>
          <dgm:alg type="tx"/>
          <dgm:shape xmlns:r="http://schemas.openxmlformats.org/officeDocument/2006/relationships" type="rect" r:blip="" hideGeom="1">
            <dgm:adjLst/>
          </dgm:shape>
          <dgm:choose name="Name60">
            <dgm:if name="Name61" func="var" arg="dir" op="equ" val="norm">
              <dgm:presOf axis="ch desOrSelf" ptType="node node" st="2 1" cnt="1 0"/>
            </dgm:if>
            <dgm:else name="Name62">
              <dgm:choose name="Name63">
                <dgm:if name="Name64" axis="ch" ptType="node" func="cnt" op="equ" val="2">
                  <dgm:presOf axis="ch desOrSelf" ptType="node node" st="1 1" cnt="1 0"/>
                </dgm:if>
                <dgm:if name="Name65" axis="ch" ptType="node" func="cnt" op="equ" val="3">
                  <dgm:presOf axis="ch desOrSelf" ptType="node node" st="2 1" cnt="1 0"/>
                </dgm:if>
                <dgm:if name="Name66" axis="ch" ptType="node" func="cnt" op="equ" val="4">
                  <dgm:presOf axis="ch desOrSelf" ptType="node node" st="3 1" cnt="1 0"/>
                </dgm:if>
                <dgm:if name="Name67" axis="ch" ptType="node" func="cnt" op="equ" val="5">
                  <dgm:presOf axis="ch desOrSelf" ptType="node node" st="4 1" cnt="1 0"/>
                </dgm:if>
                <dgm:if name="Name68" axis="ch" ptType="node" func="cnt" op="equ" val="6">
                  <dgm:presOf axis="ch desOrSelf" ptType="node node" st="5 1" cnt="1 0"/>
                </dgm:if>
                <dgm:else name="Name69">
                  <dgm:presOf axis="ch desOrSelf" ptType="node node" st="6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70"/>
    </dgm:choose>
    <dgm:choose name="Name71">
      <dgm:if name="Name72" axis="ch" ptType="node" func="cnt" op="gte" val="3">
        <dgm:layoutNode name="wedge3">
          <dgm:alg type="sp"/>
          <dgm:choose name="Name73">
            <dgm:if name="Name74" axis="ch" ptType="node" func="cnt" op="equ" val="3">
              <dgm:shape xmlns:r="http://schemas.openxmlformats.org/officeDocument/2006/relationships" type="pie" r:blip="">
                <dgm:adjLst>
                  <dgm:adj idx="1" val="150"/>
                  <dgm:adj idx="2" val="270"/>
                </dgm:adjLst>
              </dgm:shape>
            </dgm:if>
            <dgm:if name="Name75" axis="ch" ptType="node" func="cnt" op="equ" val="4">
              <dgm:shape xmlns:r="http://schemas.openxmlformats.org/officeDocument/2006/relationships" type="pie" r:blip="">
                <dgm:adjLst>
                  <dgm:adj idx="1" val="90"/>
                  <dgm:adj idx="2" val="180"/>
                </dgm:adjLst>
              </dgm:shape>
            </dgm:if>
            <dgm:if name="Name76" axis="ch" ptType="node" func="cnt" op="equ" val="5">
              <dgm:shape xmlns:r="http://schemas.openxmlformats.org/officeDocument/2006/relationships" type="pie" r:blip="">
                <dgm:adjLst>
                  <dgm:adj idx="1" val="54"/>
                  <dgm:adj idx="2" val="126"/>
                </dgm:adjLst>
              </dgm:shape>
            </dgm:if>
            <dgm:if name="Name77" axis="ch" ptType="node" func="cnt" op="equ" val="6">
              <dgm:shape xmlns:r="http://schemas.openxmlformats.org/officeDocument/2006/relationships" type="pie" r:blip="">
                <dgm:adjLst>
                  <dgm:adj idx="1" val="30"/>
                  <dgm:adj idx="2" val="90"/>
                </dgm:adjLst>
              </dgm:shape>
            </dgm:if>
            <dgm:else name="Name78">
              <dgm:shape xmlns:r="http://schemas.openxmlformats.org/officeDocument/2006/relationships" type="pie" r:blip="">
                <dgm:adjLst>
                  <dgm:adj idx="1" val="12.85714"/>
                  <dgm:adj idx="2" val="64.28571"/>
                </dgm:adjLst>
              </dgm:shape>
            </dgm:else>
          </dgm:choose>
          <dgm:choose name="Name79">
            <dgm:if name="Name80" func="var" arg="dir" op="equ" val="norm">
              <dgm:presOf axis="ch desOrSelf" ptType="node node" st="3 1" cnt="1 0"/>
            </dgm:if>
            <dgm:else name="Name81">
              <dgm:choose name="Name82">
                <dgm:if name="Name83" axis="ch" ptType="node" func="cnt" op="equ" val="3">
                  <dgm:presOf axis="ch desOrSelf" ptType="node node" st="1 1" cnt="1 0"/>
                </dgm:if>
                <dgm:if name="Name84" axis="ch" ptType="node" func="cnt" op="equ" val="4">
                  <dgm:presOf axis="ch desOrSelf" ptType="node node" st="2 1" cnt="1 0"/>
                </dgm:if>
                <dgm:if name="Name85" axis="ch" ptType="node" func="cnt" op="equ" val="5">
                  <dgm:presOf axis="ch desOrSelf" ptType="node node" st="3 1" cnt="1 0"/>
                </dgm:if>
                <dgm:if name="Name86" axis="ch" ptType="node" func="cnt" op="equ" val="6">
                  <dgm:presOf axis="ch desOrSelf" ptType="node node" st="4 1" cnt="1 0"/>
                </dgm:if>
                <dgm:else name="Name87">
                  <dgm:presOf axis="ch desOrSelf" ptType="node node" st="5 1" cnt="1 0"/>
                </dgm:else>
              </dgm:choose>
            </dgm:else>
          </dgm:choose>
          <dgm:constrLst/>
          <dgm:ruleLst/>
        </dgm:layoutNode>
        <dgm:layoutNode name="dummy3a" moveWith="wedge3">
          <dgm:alg type="sp"/>
          <dgm:shape xmlns:r="http://schemas.openxmlformats.org/officeDocument/2006/relationships" r:blip="">
            <dgm:adjLst/>
          </dgm:shape>
          <dgm:presOf/>
          <dgm:constrLst>
            <dgm:constr type="w" val="1"/>
            <dgm:constr type="h" val="1"/>
          </dgm:constrLst>
          <dgm:ruleLst/>
        </dgm:layoutNode>
        <dgm:layoutNode name="dummy3b" moveWith="wedge3">
          <dgm:alg type="sp"/>
          <dgm:shape xmlns:r="http://schemas.openxmlformats.org/officeDocument/2006/relationships" r:blip="">
            <dgm:adjLst/>
          </dgm:shape>
          <dgm:presOf/>
          <dgm:constrLst>
            <dgm:constr type="w" val="1"/>
            <dgm:constr type="h" val="1"/>
          </dgm:constrLst>
          <dgm:ruleLst/>
        </dgm:layoutNode>
        <dgm:layoutNode name="wedge3Tx" moveWith="wedge3">
          <dgm:varLst>
            <dgm:chMax val="0"/>
            <dgm:chPref val="0"/>
            <dgm:bulletEnabled val="1"/>
          </dgm:varLst>
          <dgm:alg type="tx"/>
          <dgm:shape xmlns:r="http://schemas.openxmlformats.org/officeDocument/2006/relationships" type="rect" r:blip="" hideGeom="1">
            <dgm:adjLst/>
          </dgm:shape>
          <dgm:choose name="Name88">
            <dgm:if name="Name89" func="var" arg="dir" op="equ" val="norm">
              <dgm:presOf axis="ch desOrSelf" ptType="node node" st="3 1" cnt="1 0"/>
            </dgm:if>
            <dgm:else name="Name90">
              <dgm:choose name="Name91">
                <dgm:if name="Name92" axis="ch" ptType="node" func="cnt" op="equ" val="3">
                  <dgm:presOf axis="ch desOrSelf" ptType="node node" st="1 1" cnt="1 0"/>
                </dgm:if>
                <dgm:if name="Name93" axis="ch" ptType="node" func="cnt" op="equ" val="4">
                  <dgm:presOf axis="ch desOrSelf" ptType="node node" st="2 1" cnt="1 0"/>
                </dgm:if>
                <dgm:if name="Name94" axis="ch" ptType="node" func="cnt" op="equ" val="5">
                  <dgm:presOf axis="ch desOrSelf" ptType="node node" st="3 1" cnt="1 0"/>
                </dgm:if>
                <dgm:if name="Name95" axis="ch" ptType="node" func="cnt" op="equ" val="6">
                  <dgm:presOf axis="ch desOrSelf" ptType="node node" st="4 1" cnt="1 0"/>
                </dgm:if>
                <dgm:else name="Name96">
                  <dgm:presOf axis="ch desOrSelf" ptType="node node" st="5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97"/>
    </dgm:choose>
    <dgm:choose name="Name98">
      <dgm:if name="Name99" axis="ch" ptType="node" func="cnt" op="gte" val="4">
        <dgm:layoutNode name="wedge4">
          <dgm:alg type="sp"/>
          <dgm:choose name="Name100">
            <dgm:if name="Name101" axis="ch" ptType="node" func="cnt" op="equ" val="4">
              <dgm:shape xmlns:r="http://schemas.openxmlformats.org/officeDocument/2006/relationships" type="pie" r:blip="">
                <dgm:adjLst>
                  <dgm:adj idx="1" val="180"/>
                  <dgm:adj idx="2" val="270"/>
                </dgm:adjLst>
              </dgm:shape>
            </dgm:if>
            <dgm:if name="Name102" axis="ch" ptType="node" func="cnt" op="equ" val="5">
              <dgm:shape xmlns:r="http://schemas.openxmlformats.org/officeDocument/2006/relationships" type="pie" r:blip="">
                <dgm:adjLst>
                  <dgm:adj idx="1" val="126"/>
                  <dgm:adj idx="2" val="198"/>
                </dgm:adjLst>
              </dgm:shape>
            </dgm:if>
            <dgm:if name="Name103" axis="ch" ptType="node" func="cnt" op="equ" val="6">
              <dgm:shape xmlns:r="http://schemas.openxmlformats.org/officeDocument/2006/relationships" type="pie" r:blip="">
                <dgm:adjLst>
                  <dgm:adj idx="1" val="90"/>
                  <dgm:adj idx="2" val="150"/>
                </dgm:adjLst>
              </dgm:shape>
            </dgm:if>
            <dgm:else name="Name104">
              <dgm:shape xmlns:r="http://schemas.openxmlformats.org/officeDocument/2006/relationships" type="pie" r:blip="">
                <dgm:adjLst>
                  <dgm:adj idx="1" val="64.2871"/>
                  <dgm:adj idx="2" val="115.7143"/>
                </dgm:adjLst>
              </dgm:shape>
            </dgm:else>
          </dgm:choose>
          <dgm:choose name="Name105">
            <dgm:if name="Name106" func="var" arg="dir" op="equ" val="norm">
              <dgm:presOf axis="ch desOrSelf" ptType="node node" st="4 1" cnt="1 0"/>
            </dgm:if>
            <dgm:else name="Name107">
              <dgm:choose name="Name108">
                <dgm:if name="Name109" axis="ch" ptType="node" func="cnt" op="equ" val="4">
                  <dgm:presOf axis="ch desOrSelf" ptType="node node" st="1 1" cnt="1 0"/>
                </dgm:if>
                <dgm:if name="Name110" axis="ch" ptType="node" func="cnt" op="equ" val="5">
                  <dgm:presOf axis="ch desOrSelf" ptType="node node" st="2 1" cnt="1 0"/>
                </dgm:if>
                <dgm:if name="Name111" axis="ch" ptType="node" func="cnt" op="equ" val="6">
                  <dgm:presOf axis="ch desOrSelf" ptType="node node" st="3 1" cnt="1 0"/>
                </dgm:if>
                <dgm:else name="Name112">
                  <dgm:presOf axis="ch desOrSelf" ptType="node node" st="4 1" cnt="1 0"/>
                </dgm:else>
              </dgm:choose>
            </dgm:else>
          </dgm:choose>
          <dgm:constrLst/>
          <dgm:ruleLst/>
        </dgm:layoutNode>
        <dgm:layoutNode name="dummy4a" moveWith="wedge4">
          <dgm:alg type="sp"/>
          <dgm:shape xmlns:r="http://schemas.openxmlformats.org/officeDocument/2006/relationships" r:blip="">
            <dgm:adjLst/>
          </dgm:shape>
          <dgm:presOf/>
          <dgm:constrLst>
            <dgm:constr type="w" val="1"/>
            <dgm:constr type="h" val="1"/>
          </dgm:constrLst>
          <dgm:ruleLst/>
        </dgm:layoutNode>
        <dgm:layoutNode name="dummy4b" moveWith="wedge4">
          <dgm:alg type="sp"/>
          <dgm:shape xmlns:r="http://schemas.openxmlformats.org/officeDocument/2006/relationships" r:blip="">
            <dgm:adjLst/>
          </dgm:shape>
          <dgm:presOf/>
          <dgm:constrLst>
            <dgm:constr type="w" val="1"/>
            <dgm:constr type="h" val="1"/>
          </dgm:constrLst>
          <dgm:ruleLst/>
        </dgm:layoutNode>
        <dgm:layoutNode name="wedge4Tx" moveWith="wedge4">
          <dgm:varLst>
            <dgm:chMax val="0"/>
            <dgm:chPref val="0"/>
            <dgm:bulletEnabled val="1"/>
          </dgm:varLst>
          <dgm:alg type="tx"/>
          <dgm:shape xmlns:r="http://schemas.openxmlformats.org/officeDocument/2006/relationships" type="rect" r:blip="" hideGeom="1">
            <dgm:adjLst/>
          </dgm:shape>
          <dgm:choose name="Name113">
            <dgm:if name="Name114" func="var" arg="dir" op="equ" val="norm">
              <dgm:presOf axis="ch desOrSelf" ptType="node node" st="4 1" cnt="1 0"/>
            </dgm:if>
            <dgm:else name="Name115">
              <dgm:choose name="Name116">
                <dgm:if name="Name117" axis="ch" ptType="node" func="cnt" op="equ" val="4">
                  <dgm:presOf axis="ch desOrSelf" ptType="node node" st="1 1" cnt="1 0"/>
                </dgm:if>
                <dgm:if name="Name118" axis="ch" ptType="node" func="cnt" op="equ" val="5">
                  <dgm:presOf axis="ch desOrSelf" ptType="node node" st="2 1" cnt="1 0"/>
                </dgm:if>
                <dgm:if name="Name119" axis="ch" ptType="node" func="cnt" op="equ" val="6">
                  <dgm:presOf axis="ch desOrSelf" ptType="node node" st="3 1" cnt="1 0"/>
                </dgm:if>
                <dgm:else name="Name120">
                  <dgm:presOf axis="ch desOrSelf" ptType="node node" st="4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21"/>
    </dgm:choose>
    <dgm:choose name="Name122">
      <dgm:if name="Name123" axis="ch" ptType="node" func="cnt" op="gte" val="5">
        <dgm:layoutNode name="wedge5">
          <dgm:alg type="sp"/>
          <dgm:choose name="Name124">
            <dgm:if name="Name125" axis="ch" ptType="node" func="cnt" op="equ" val="5">
              <dgm:shape xmlns:r="http://schemas.openxmlformats.org/officeDocument/2006/relationships" type="pie" r:blip="">
                <dgm:adjLst>
                  <dgm:adj idx="1" val="198"/>
                  <dgm:adj idx="2" val="270"/>
                </dgm:adjLst>
              </dgm:shape>
            </dgm:if>
            <dgm:if name="Name126" axis="ch" ptType="node" func="cnt" op="equ" val="6">
              <dgm:shape xmlns:r="http://schemas.openxmlformats.org/officeDocument/2006/relationships" type="pie" r:blip="">
                <dgm:adjLst>
                  <dgm:adj idx="1" val="150"/>
                  <dgm:adj idx="2" val="210"/>
                </dgm:adjLst>
              </dgm:shape>
            </dgm:if>
            <dgm:else name="Name127">
              <dgm:shape xmlns:r="http://schemas.openxmlformats.org/officeDocument/2006/relationships" type="pie" r:blip="">
                <dgm:adjLst>
                  <dgm:adj idx="1" val="115.7143"/>
                  <dgm:adj idx="2" val="167.1429"/>
                </dgm:adjLst>
              </dgm:shape>
            </dgm:else>
          </dgm:choose>
          <dgm:choose name="Name128">
            <dgm:if name="Name129" func="var" arg="dir" op="equ" val="norm">
              <dgm:presOf axis="ch desOrSelf" ptType="node node" st="5 1" cnt="1 0"/>
            </dgm:if>
            <dgm:else name="Name130">
              <dgm:choose name="Name131">
                <dgm:if name="Name132" axis="ch" ptType="node" func="cnt" op="equ" val="5">
                  <dgm:presOf axis="ch desOrSelf" ptType="node node" st="1 1" cnt="1 0"/>
                </dgm:if>
                <dgm:if name="Name133" axis="ch" ptType="node" func="cnt" op="equ" val="6">
                  <dgm:presOf axis="ch desOrSelf" ptType="node node" st="2 1" cnt="1 0"/>
                </dgm:if>
                <dgm:else name="Name134">
                  <dgm:presOf axis="ch desOrSelf" ptType="node node" st="3 1" cnt="1 0"/>
                </dgm:else>
              </dgm:choose>
            </dgm:else>
          </dgm:choose>
          <dgm:constrLst/>
          <dgm:ruleLst/>
        </dgm:layoutNode>
        <dgm:layoutNode name="dummy5a" moveWith="wedge5">
          <dgm:alg type="sp"/>
          <dgm:shape xmlns:r="http://schemas.openxmlformats.org/officeDocument/2006/relationships" r:blip="">
            <dgm:adjLst/>
          </dgm:shape>
          <dgm:presOf/>
          <dgm:constrLst>
            <dgm:constr type="w" val="1"/>
            <dgm:constr type="h" val="1"/>
          </dgm:constrLst>
          <dgm:ruleLst/>
        </dgm:layoutNode>
        <dgm:layoutNode name="dummy5b" moveWith="wedge5">
          <dgm:alg type="sp"/>
          <dgm:shape xmlns:r="http://schemas.openxmlformats.org/officeDocument/2006/relationships" r:blip="">
            <dgm:adjLst/>
          </dgm:shape>
          <dgm:presOf/>
          <dgm:constrLst>
            <dgm:constr type="w" val="1"/>
            <dgm:constr type="h" val="1"/>
          </dgm:constrLst>
          <dgm:ruleLst/>
        </dgm:layoutNode>
        <dgm:layoutNode name="wedge5Tx" moveWith="wedge5">
          <dgm:varLst>
            <dgm:chMax val="0"/>
            <dgm:chPref val="0"/>
            <dgm:bulletEnabled val="1"/>
          </dgm:varLst>
          <dgm:alg type="tx"/>
          <dgm:shape xmlns:r="http://schemas.openxmlformats.org/officeDocument/2006/relationships" type="rect" r:blip="" hideGeom="1">
            <dgm:adjLst/>
          </dgm:shape>
          <dgm:choose name="Name135">
            <dgm:if name="Name136" func="var" arg="dir" op="equ" val="norm">
              <dgm:presOf axis="ch desOrSelf" ptType="node node" st="5 1" cnt="1 0"/>
            </dgm:if>
            <dgm:else name="Name137">
              <dgm:choose name="Name138">
                <dgm:if name="Name139" axis="ch" ptType="node" func="cnt" op="equ" val="5">
                  <dgm:presOf axis="ch desOrSelf" ptType="node node" st="1 1" cnt="1 0"/>
                </dgm:if>
                <dgm:if name="Name140" axis="ch" ptType="node" func="cnt" op="equ" val="6">
                  <dgm:presOf axis="ch desOrSelf" ptType="node node" st="2 1" cnt="1 0"/>
                </dgm:if>
                <dgm:else name="Name141">
                  <dgm:presOf axis="ch desOrSelf" ptType="node node" st="3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42"/>
    </dgm:choose>
    <dgm:choose name="Name143">
      <dgm:if name="Name144" axis="ch" ptType="node" func="cnt" op="gte" val="6">
        <dgm:layoutNode name="wedge6">
          <dgm:alg type="sp"/>
          <dgm:choose name="Name145">
            <dgm:if name="Name146" axis="ch" ptType="node" func="cnt" op="equ" val="6">
              <dgm:shape xmlns:r="http://schemas.openxmlformats.org/officeDocument/2006/relationships" type="pie" r:blip="">
                <dgm:adjLst>
                  <dgm:adj idx="1" val="210"/>
                  <dgm:adj idx="2" val="270"/>
                </dgm:adjLst>
              </dgm:shape>
            </dgm:if>
            <dgm:else name="Name147">
              <dgm:shape xmlns:r="http://schemas.openxmlformats.org/officeDocument/2006/relationships" type="pie" r:blip="">
                <dgm:adjLst>
                  <dgm:adj idx="1" val="167.1429"/>
                  <dgm:adj idx="2" val="218.5714"/>
                </dgm:adjLst>
              </dgm:shape>
            </dgm:else>
          </dgm:choose>
          <dgm:choose name="Name148">
            <dgm:if name="Name149" func="var" arg="dir" op="equ" val="norm">
              <dgm:presOf axis="ch desOrSelf" ptType="node node" st="6 1" cnt="1 0"/>
            </dgm:if>
            <dgm:else name="Name150">
              <dgm:choose name="Name151">
                <dgm:if name="Name152" axis="ch" ptType="node" func="cnt" op="equ" val="6">
                  <dgm:presOf axis="ch desOrSelf" ptType="node node" st="1 1" cnt="1 0"/>
                </dgm:if>
                <dgm:else name="Name153">
                  <dgm:presOf axis="ch desOrSelf" ptType="node node" st="2 1" cnt="1 0"/>
                </dgm:else>
              </dgm:choose>
            </dgm:else>
          </dgm:choose>
          <dgm:constrLst/>
          <dgm:ruleLst/>
        </dgm:layoutNode>
        <dgm:layoutNode name="dummy6a" moveWith="wedge6">
          <dgm:alg type="sp"/>
          <dgm:shape xmlns:r="http://schemas.openxmlformats.org/officeDocument/2006/relationships" r:blip="">
            <dgm:adjLst/>
          </dgm:shape>
          <dgm:presOf/>
          <dgm:constrLst>
            <dgm:constr type="w" val="1"/>
            <dgm:constr type="h" val="1"/>
          </dgm:constrLst>
          <dgm:ruleLst/>
        </dgm:layoutNode>
        <dgm:layoutNode name="dummy6b" moveWith="wedge6">
          <dgm:alg type="sp"/>
          <dgm:shape xmlns:r="http://schemas.openxmlformats.org/officeDocument/2006/relationships" r:blip="">
            <dgm:adjLst/>
          </dgm:shape>
          <dgm:presOf/>
          <dgm:constrLst>
            <dgm:constr type="w" val="1"/>
            <dgm:constr type="h" val="1"/>
          </dgm:constrLst>
          <dgm:ruleLst/>
        </dgm:layoutNode>
        <dgm:layoutNode name="wedge6Tx" moveWith="wedge6">
          <dgm:varLst>
            <dgm:chMax val="0"/>
            <dgm:chPref val="0"/>
            <dgm:bulletEnabled val="1"/>
          </dgm:varLst>
          <dgm:alg type="tx"/>
          <dgm:shape xmlns:r="http://schemas.openxmlformats.org/officeDocument/2006/relationships" type="rect" r:blip="" hideGeom="1">
            <dgm:adjLst/>
          </dgm:shape>
          <dgm:choose name="Name154">
            <dgm:if name="Name155" func="var" arg="dir" op="equ" val="norm">
              <dgm:presOf axis="ch desOrSelf" ptType="node node" st="6 1" cnt="1 0"/>
            </dgm:if>
            <dgm:else name="Name156">
              <dgm:choose name="Name157">
                <dgm:if name="Name158" axis="ch" ptType="node" func="cnt" op="equ" val="6">
                  <dgm:presOf axis="ch desOrSelf" ptType="node node" st="1 1" cnt="1 0"/>
                </dgm:if>
                <dgm:else name="Name159">
                  <dgm:presOf axis="ch desOrSelf" ptType="node node" st="2 1" cnt="1 0"/>
                </dgm:else>
              </dgm:choose>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0"/>
    </dgm:choose>
    <dgm:choose name="Name161">
      <dgm:if name="Name162" axis="ch" ptType="node" func="cnt" op="gte" val="7">
        <dgm:layoutNode name="wedge7">
          <dgm:alg type="sp"/>
          <dgm:shape xmlns:r="http://schemas.openxmlformats.org/officeDocument/2006/relationships" type="pie" r:blip="">
            <dgm:adjLst>
              <dgm:adj idx="1" val="218.5714"/>
              <dgm:adj idx="2" val="270"/>
            </dgm:adjLst>
          </dgm:shape>
          <dgm:choose name="Name163">
            <dgm:if name="Name164" func="var" arg="dir" op="equ" val="norm">
              <dgm:presOf axis="ch desOrSelf" ptType="node node" st="7 1" cnt="1 0"/>
            </dgm:if>
            <dgm:else name="Name165">
              <dgm:presOf axis="ch desOrSelf" ptType="node node" st="1 1" cnt="1 0"/>
            </dgm:else>
          </dgm:choose>
          <dgm:constrLst/>
          <dgm:ruleLst/>
        </dgm:layoutNode>
        <dgm:layoutNode name="dummy7a" moveWith="wedge7">
          <dgm:alg type="sp"/>
          <dgm:shape xmlns:r="http://schemas.openxmlformats.org/officeDocument/2006/relationships" r:blip="">
            <dgm:adjLst/>
          </dgm:shape>
          <dgm:presOf/>
          <dgm:constrLst>
            <dgm:constr type="w" val="1"/>
            <dgm:constr type="h" val="1"/>
          </dgm:constrLst>
          <dgm:ruleLst/>
        </dgm:layoutNode>
        <dgm:layoutNode name="dummy7b" moveWith="wedge7">
          <dgm:alg type="sp"/>
          <dgm:shape xmlns:r="http://schemas.openxmlformats.org/officeDocument/2006/relationships" r:blip="">
            <dgm:adjLst/>
          </dgm:shape>
          <dgm:presOf/>
          <dgm:constrLst>
            <dgm:constr type="w" val="1"/>
            <dgm:constr type="h" val="1"/>
          </dgm:constrLst>
          <dgm:ruleLst/>
        </dgm:layoutNode>
        <dgm:layoutNode name="wedge7Tx" moveWith="wedge7">
          <dgm:varLst>
            <dgm:chMax val="0"/>
            <dgm:chPref val="0"/>
            <dgm:bulletEnabled val="1"/>
          </dgm:varLst>
          <dgm:alg type="tx"/>
          <dgm:shape xmlns:r="http://schemas.openxmlformats.org/officeDocument/2006/relationships" type="rect" r:blip="" hideGeom="1">
            <dgm:adjLst/>
          </dgm:shape>
          <dgm:choose name="Name166">
            <dgm:if name="Name167" func="var" arg="dir" op="equ" val="norm">
              <dgm:presOf axis="ch desOrSelf" ptType="node node" st="7 1" cnt="1 0"/>
            </dgm:if>
            <dgm:else name="Name168">
              <dgm:presOf axis="ch desOrSelf" ptType="node node" st="1 1" cnt="1 0"/>
            </dgm:else>
          </dgm:choose>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if>
      <dgm:else name="Name169"/>
    </dgm:choose>
    <dgm:choose name="Name170">
      <dgm:if name="Name171" axis="ch" ptType="node" func="cnt" op="equ" val="1">
        <dgm:forEach name="Name172" axis="ch" ptType="sibTrans" hideLastTrans="0" cnt="1">
          <dgm:layoutNode name="arrowWedge1single" styleLbl="fgSibTrans2D1">
            <dgm:choose name="Name173">
              <dgm:if name="Name174" func="var" arg="dir" op="equ" val="norm">
                <dgm:alg type="conn">
                  <dgm:param type="connRout" val="longCurve"/>
                  <dgm:param type="srcNode" val="dummy1a"/>
                  <dgm:param type="dstNode" val="dummy1b"/>
                  <dgm:param type="begPts" val="tL"/>
                  <dgm:param type="endPts" val="tR"/>
                  <dgm:param type="begSty" val="arr"/>
                  <dgm:param type="endSty" val="noArr"/>
                </dgm:alg>
              </dgm:if>
              <dgm:else name="Name175">
                <dgm:alg type="conn">
                  <dgm:param type="connRout" val="longCurve"/>
                  <dgm:param type="srcNode" val="dummy1a"/>
                  <dgm:param type="dstNode" val="dummy1b"/>
                  <dgm:param type="begPts" val="tL"/>
                  <dgm:param type="endPts" val="tR"/>
                  <dgm:param type="begSty" val="noArr"/>
                  <dgm:param type="endSty" val="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if name="Name176" axis="ch" ptType="node" func="cnt" op="gte" val="2">
        <dgm:forEach name="Name177" axis="ch" ptType="sibTrans" hideLastTrans="0" cnt="1">
          <dgm:layoutNode name="arrowWedge1" styleLbl="fgSibTrans2D1">
            <dgm:choose name="Name178">
              <dgm:if name="Name179" func="var" arg="dir" op="equ" val="norm">
                <dgm:alg type="conn">
                  <dgm:param type="connRout" val="curve"/>
                  <dgm:param type="srcNode" val="dummy1a"/>
                  <dgm:param type="dstNode" val="dummy1b"/>
                  <dgm:param type="begPts" val="tL"/>
                  <dgm:param type="endPts" val="tL"/>
                  <dgm:param type="begSty" val="noArr"/>
                  <dgm:param type="endSty" val="arr"/>
                </dgm:alg>
              </dgm:if>
              <dgm:else name="Name180">
                <dgm:alg type="conn">
                  <dgm:param type="connRout" val="curve"/>
                  <dgm:param type="srcNode" val="dummy1a"/>
                  <dgm:param type="dstNode" val="dummy1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if>
      <dgm:else name="Name181"/>
    </dgm:choose>
    <dgm:forEach name="Name182" axis="ch" ptType="sibTrans" hideLastTrans="0" st="2" cnt="1">
      <dgm:layoutNode name="arrowWedge2" styleLbl="fgSibTrans2D1">
        <dgm:choose name="Name183">
          <dgm:if name="Name184" func="var" arg="dir" op="equ" val="norm">
            <dgm:alg type="conn">
              <dgm:param type="connRout" val="curve"/>
              <dgm:param type="srcNode" val="dummy2a"/>
              <dgm:param type="dstNode" val="dummy2b"/>
              <dgm:param type="begPts" val="tL"/>
              <dgm:param type="endPts" val="tL"/>
              <dgm:param type="begSty" val="noArr"/>
              <dgm:param type="endSty" val="arr"/>
            </dgm:alg>
          </dgm:if>
          <dgm:else name="Name185">
            <dgm:alg type="conn">
              <dgm:param type="connRout" val="curve"/>
              <dgm:param type="srcNode" val="dummy2a"/>
              <dgm:param type="dstNode" val="dummy2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86" axis="ch" ptType="sibTrans" hideLastTrans="0" st="3" cnt="1">
      <dgm:layoutNode name="arrowWedge3" styleLbl="fgSibTrans2D1">
        <dgm:choose name="Name187">
          <dgm:if name="Name188" func="var" arg="dir" op="equ" val="norm">
            <dgm:alg type="conn">
              <dgm:param type="connRout" val="curve"/>
              <dgm:param type="srcNode" val="dummy3a"/>
              <dgm:param type="dstNode" val="dummy3b"/>
              <dgm:param type="begPts" val="tL"/>
              <dgm:param type="endPts" val="tL"/>
              <dgm:param type="begSty" val="noArr"/>
              <dgm:param type="endSty" val="arr"/>
            </dgm:alg>
          </dgm:if>
          <dgm:else name="Name189">
            <dgm:alg type="conn">
              <dgm:param type="connRout" val="curve"/>
              <dgm:param type="srcNode" val="dummy3a"/>
              <dgm:param type="dstNode" val="dummy3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0" axis="ch" ptType="sibTrans" hideLastTrans="0" st="4" cnt="1">
      <dgm:layoutNode name="arrowWedge4" styleLbl="fgSibTrans2D1">
        <dgm:choose name="Name191">
          <dgm:if name="Name192" func="var" arg="dir" op="equ" val="norm">
            <dgm:alg type="conn">
              <dgm:param type="connRout" val="curve"/>
              <dgm:param type="srcNode" val="dummy4a"/>
              <dgm:param type="dstNode" val="dummy4b"/>
              <dgm:param type="begPts" val="tL"/>
              <dgm:param type="endPts" val="tL"/>
              <dgm:param type="begSty" val="noArr"/>
              <dgm:param type="endSty" val="arr"/>
            </dgm:alg>
          </dgm:if>
          <dgm:else name="Name193">
            <dgm:alg type="conn">
              <dgm:param type="connRout" val="curve"/>
              <dgm:param type="srcNode" val="dummy4a"/>
              <dgm:param type="dstNode" val="dummy4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4" axis="ch" ptType="sibTrans" hideLastTrans="0" st="5" cnt="1">
      <dgm:layoutNode name="arrowWedge5" styleLbl="fgSibTrans2D1">
        <dgm:choose name="Name195">
          <dgm:if name="Name196" func="var" arg="dir" op="equ" val="norm">
            <dgm:alg type="conn">
              <dgm:param type="connRout" val="curve"/>
              <dgm:param type="srcNode" val="dummy5a"/>
              <dgm:param type="dstNode" val="dummy5b"/>
              <dgm:param type="begPts" val="tL"/>
              <dgm:param type="endPts" val="tL"/>
              <dgm:param type="begSty" val="noArr"/>
              <dgm:param type="endSty" val="arr"/>
            </dgm:alg>
          </dgm:if>
          <dgm:else name="Name197">
            <dgm:alg type="conn">
              <dgm:param type="connRout" val="curve"/>
              <dgm:param type="srcNode" val="dummy5a"/>
              <dgm:param type="dstNode" val="dummy5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198" axis="ch" ptType="sibTrans" hideLastTrans="0" st="6" cnt="1">
      <dgm:layoutNode name="arrowWedge6" styleLbl="fgSibTrans2D1">
        <dgm:choose name="Name199">
          <dgm:if name="Name200" func="var" arg="dir" op="equ" val="norm">
            <dgm:alg type="conn">
              <dgm:param type="connRout" val="curve"/>
              <dgm:param type="srcNode" val="dummy6a"/>
              <dgm:param type="dstNode" val="dummy6b"/>
              <dgm:param type="begPts" val="tL"/>
              <dgm:param type="endPts" val="tL"/>
              <dgm:param type="begSty" val="noArr"/>
              <dgm:param type="endSty" val="arr"/>
            </dgm:alg>
          </dgm:if>
          <dgm:else name="Name201">
            <dgm:alg type="conn">
              <dgm:param type="connRout" val="curve"/>
              <dgm:param type="srcNode" val="dummy6a"/>
              <dgm:param type="dstNode" val="dummy6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forEach name="Name202" axis="ch" ptType="sibTrans" hideLastTrans="0" st="7" cnt="1">
      <dgm:layoutNode name="arrowWedge7" styleLbl="fgSibTrans2D1">
        <dgm:choose name="Name203">
          <dgm:if name="Name204" func="var" arg="dir" op="equ" val="norm">
            <dgm:alg type="conn">
              <dgm:param type="connRout" val="curve"/>
              <dgm:param type="srcNode" val="dummy7a"/>
              <dgm:param type="dstNode" val="dummy7b"/>
              <dgm:param type="begPts" val="tL"/>
              <dgm:param type="endPts" val="tL"/>
              <dgm:param type="begSty" val="noArr"/>
              <dgm:param type="endSty" val="arr"/>
            </dgm:alg>
          </dgm:if>
          <dgm:else name="Name205">
            <dgm:alg type="conn">
              <dgm:param type="connRout" val="curve"/>
              <dgm:param type="srcNode" val="dummy7a"/>
              <dgm:param type="dstNode" val="dummy7b"/>
              <dgm:param type="begPts" val="tL"/>
              <dgm:param type="endPts" val="tL"/>
              <dgm:param type="begSty" val="arr"/>
              <dgm:param type="endSty" val="noArr"/>
            </dgm:alg>
          </dgm:else>
        </dgm:choose>
        <dgm:shape xmlns:r="http://schemas.openxmlformats.org/officeDocument/2006/relationships" type="conn" r:blip="">
          <dgm:adjLst/>
        </dgm:shape>
        <dgm:presOf/>
        <dgm:constrLst>
          <dgm:constr type="w" val="1"/>
          <dgm:constr type="begPad"/>
          <dgm:constr type="endPad"/>
        </dgm:constrLst>
        <dgm:ruleLst/>
      </dgm:layoutNode>
    </dgm:forEach>
  </dgm:layoutNode>
</dgm:layoutDef>
</file>

<file path=ppt/diagrams/layout3.xml><?xml version="1.0" encoding="utf-8"?>
<dgm:layoutDef xmlns:dgm="http://schemas.openxmlformats.org/drawingml/2006/diagram" xmlns:a="http://schemas.openxmlformats.org/drawingml/2006/main" uniqueId="urn:microsoft.com/office/officeart/2008/layout/CircularPictureCallout">
  <dgm:title val=""/>
  <dgm:desc val=""/>
  <dgm:catLst>
    <dgm:cat type="picture" pri="2000"/>
    <dgm:cat type="pictureconvert" pri="2000"/>
  </dgm:catLst>
  <dgm:sampData>
    <dgm:dataModel>
      <dgm:ptLst>
        <dgm:pt modelId="0" type="doc"/>
        <dgm:pt modelId="1"/>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ampData>
  <dgm:style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2"/>
    </dgm:constrLst>
    <dgm:layoutNode name="Name1">
      <dgm:alg type="composite"/>
      <dgm:shape xmlns:r="http://schemas.openxmlformats.org/officeDocument/2006/relationships" r:blip="">
        <dgm:adjLst/>
      </dgm:shape>
      <dgm:choose name="Name2">
        <dgm:if name="Name3" axis="ch" ptType="node" func="cnt" op="lte" val="1">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w" refFor="ch" refForName="picture_1" fact="0.18"/>
            <dgm:constr type="t" for="ch" forName="text_1" refType="h" refFor="ch" refForName="picture_1" fact="0.531"/>
          </dgm:constrLst>
        </dgm:if>
        <dgm:if name="Name4" axis="ch" ptType="node" func="cnt" op="lte" val="2">
          <dgm:choose name="Name5">
            <dgm:if name="Name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l" for="ch" forName="picture_2" refType="w" refFor="ch" refForName="picture_1" fact="1.21"/>
                <dgm:constr type="ctrY" for="ch" forName="picture_2" refType="h" refFor="ch" refForName="picture_1" fact="0.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Lst>
            </dgm:if>
            <dgm:else name="Name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5"/>
                <dgm:constr type="h" for="ch" forName="picture_2" refType="h" refFor="ch" refForName="picture_1" fact="0.5"/>
                <dgm:constr type="r" for="ch" forName="picture_2" refType="w"/>
                <dgm:constr type="rOff" for="ch" forName="picture_2" refType="w" refFor="ch" refForName="picture_1" fact="-1.21"/>
                <dgm:constr type="ctrY" for="ch" forName="picture_2" refType="h" refFor="ch" refForName="picture_1" fact="0.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Lst>
            </dgm:else>
          </dgm:choose>
        </dgm:if>
        <dgm:if name="Name8" axis="ch" ptType="node" func="cnt" op="lte" val="3">
          <dgm:choose name="Name9">
            <dgm:if name="Name10"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l" for="ch" forName="picture_2" refType="w" refFor="ch" refForName="picture_1" fact="1.21"/>
                <dgm:constr type="ctrY" for="ch" forName="picture_2" refType="h" refFor="ch" refForName="picture_1" fact="0.18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l" for="ch" forName="picture_3" refType="w" refFor="ch" refForName="picture_1" fact="1.21"/>
                <dgm:constr type="ctrY" for="ch" forName="picture_3" refType="h" refFor="ch" refForName="picture_1" fact="0.812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Lst>
            </dgm:if>
            <dgm:else name="Name11">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75"/>
                <dgm:constr type="h" for="ch" forName="picture_2" refType="h" refFor="ch" refForName="picture_1" fact="0.375"/>
                <dgm:constr type="r" for="ch" forName="picture_2" refType="w"/>
                <dgm:constr type="rOff" for="ch" forName="picture_2" refType="w" refFor="ch" refForName="picture_1" fact="-1.21"/>
                <dgm:constr type="ctrY" for="ch" forName="picture_2" refType="h" refFor="ch" refForName="picture_1" fact="0.18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75"/>
                <dgm:constr type="h" for="ch" forName="picture_3" refType="h" refFor="ch" refForName="picture_1" fact="0.375"/>
                <dgm:constr type="r" for="ch" forName="picture_3" refType="w"/>
                <dgm:constr type="rOff" for="ch" forName="picture_3" refType="w" refFor="ch" refForName="picture_1" fact="-1.21"/>
                <dgm:constr type="ctrY" for="ch" forName="picture_3" refType="h" refFor="ch" refForName="picture_1" fact="0.812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Lst>
            </dgm:else>
          </dgm:choose>
        </dgm:if>
        <dgm:if name="Name12" axis="ch" ptType="node" func="cnt" op="lte" val="4">
          <dgm:choose name="Name13">
            <dgm:if name="Name14"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l" for="ch" forName="picture_2" refType="w" refFor="ch" refForName="picture_1" fact="1.354"/>
                <dgm:constr type="ctrY" for="ch" forName="picture_2" refType="h" refFor="ch" refForName="picture_1" fact="0.1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l" for="ch" forName="picture_3" refType="w" refFor="ch" refForName="picture_1" fact="1.21"/>
                <dgm:constr type="ctrY" for="ch" forName="picture_3" refType="h" refFor="ch" refForName="picture_1" fact="0.5"/>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l" for="ch" forName="picture_4" refType="w" refFor="ch" refForName="picture_1" fact="1.354"/>
                <dgm:constr type="ctrY" for="ch" forName="picture_4" refType="h" refFor="ch" refForName="picture_1" fact="0.8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Lst>
            </dgm:if>
            <dgm:else name="Name15">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3"/>
                <dgm:constr type="h" for="ch" forName="picture_2" refType="h" refFor="ch" refForName="picture_1" fact="0.3"/>
                <dgm:constr type="r" for="ch" forName="picture_2" refType="w"/>
                <dgm:constr type="rOff" for="ch" forName="picture_2" refType="w" refFor="ch" refForName="picture_1" fact="-1.354"/>
                <dgm:constr type="ctrY" for="ch" forName="picture_2" refType="h" refFor="ch" refForName="picture_1" fact="0.1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3"/>
                <dgm:constr type="h" for="ch" forName="picture_3" refType="h" refFor="ch" refForName="picture_1" fact="0.3"/>
                <dgm:constr type="r" for="ch" forName="picture_3" refType="w"/>
                <dgm:constr type="rOff" for="ch" forName="picture_3" refType="w" refFor="ch" refForName="picture_1" fact="-1.21"/>
                <dgm:constr type="ctrY" for="ch" forName="picture_3" refType="h" refFor="ch" refForName="picture_1" fact="0.5"/>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3"/>
                <dgm:constr type="h" for="ch" forName="picture_4" refType="h" refFor="ch" refForName="picture_1" fact="0.3"/>
                <dgm:constr type="r" for="ch" forName="picture_4" refType="w"/>
                <dgm:constr type="rOff" for="ch" forName="picture_4" refType="w" refFor="ch" refForName="picture_1" fact="-1.354"/>
                <dgm:constr type="ctrY" for="ch" forName="picture_4" refType="h" refFor="ch" refForName="picture_1" fact="0.8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Lst>
            </dgm:else>
          </dgm:choose>
        </dgm:if>
        <dgm:if name="Name16" axis="ch" ptType="node" func="cnt" op="lte" val="5">
          <dgm:choose name="Name17">
            <dgm:if name="Name18"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l" for="ch" forName="picture_2" refType="w" refFor="ch" refForName="picture_1" fact="1.375"/>
                <dgm:constr type="ctrY" for="ch" forName="picture_2" refType="h" refFor="ch" refForName="picture_1" fact="0.11"/>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l" for="ch" forName="picture_3" refType="w" refFor="ch" refForName="picture_1" fact="1.21"/>
                <dgm:constr type="ctrY" for="ch" forName="picture_3" refType="h" refFor="ch" refForName="picture_1" fact="0.353"/>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l" for="ch" forName="picture_4" refType="w" refFor="ch" refForName="picture_1" fact="1.21"/>
                <dgm:constr type="ctrY" for="ch" forName="picture_4" refType="h" refFor="ch" refForName="picture_1" fact="0.647"/>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l" for="ch" forName="picture_5" refType="w" refFor="ch" refForName="picture_1" fact="1.375"/>
                <dgm:constr type="ctrY" for="ch" forName="picture_5" refType="h" refFor="ch" refForName="picture_1" fact="0.8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Lst>
            </dgm:if>
            <dgm:else name="Name19">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22"/>
                <dgm:constr type="h" for="ch" forName="picture_2" refType="h" refFor="ch" refForName="picture_1" fact="0.22"/>
                <dgm:constr type="r" for="ch" forName="picture_2" refType="w"/>
                <dgm:constr type="rOff" for="ch" forName="picture_2" refType="w" refFor="ch" refForName="picture_1" fact="-1.375"/>
                <dgm:constr type="ctrY" for="ch" forName="picture_2" refType="h" refFor="ch" refForName="picture_1" fact="0.11"/>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22"/>
                <dgm:constr type="h" for="ch" forName="picture_3" refType="h" refFor="ch" refForName="picture_1" fact="0.22"/>
                <dgm:constr type="r" for="ch" forName="picture_3" refType="w"/>
                <dgm:constr type="rOff" for="ch" forName="picture_3" refType="w" refFor="ch" refForName="picture_1" fact="-1.21"/>
                <dgm:constr type="ctrY" for="ch" forName="picture_3" refType="h" refFor="ch" refForName="picture_1" fact="0.353"/>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22"/>
                <dgm:constr type="h" for="ch" forName="picture_4" refType="h" refFor="ch" refForName="picture_1" fact="0.22"/>
                <dgm:constr type="r" for="ch" forName="picture_4" refType="w"/>
                <dgm:constr type="rOff" for="ch" forName="picture_4" refType="w" refFor="ch" refForName="picture_1" fact="-1.21"/>
                <dgm:constr type="ctrY" for="ch" forName="picture_4" refType="h" refFor="ch" refForName="picture_1" fact="0.647"/>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22"/>
                <dgm:constr type="h" for="ch" forName="picture_5" refType="h" refFor="ch" refForName="picture_1" fact="0.22"/>
                <dgm:constr type="r" for="ch" forName="picture_5" refType="w"/>
                <dgm:constr type="rOff" for="ch" forName="picture_5" refType="w" refFor="ch" refForName="picture_1" fact="-1.375"/>
                <dgm:constr type="ctrY" for="ch" forName="picture_5" refType="h" refFor="ch" refForName="picture_1" fact="0.8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Lst>
            </dgm:else>
          </dgm:choose>
        </dgm:if>
        <dgm:if name="Name20" axis="ch" ptType="node" func="cnt" op="lte" val="6">
          <dgm:choose name="Name21">
            <dgm:if name="Name22"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l" for="ch" forName="picture_2" refType="w" refFor="ch" refForName="picture_1" fact="1.4238"/>
                <dgm:constr type="ctrY" for="ch" forName="picture_2" refType="h" refFor="ch" refForName="picture_1" fact="0.09"/>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l" for="ch" forName="picture_3" refType="w" refFor="ch" refForName="picture_1" fact="1.2667"/>
                <dgm:constr type="ctrY" for="ch" forName="picture_3" refType="h" refFor="ch" refForName="picture_1" fact="0.261"/>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l" for="ch" forName="picture_4" refType="w" refFor="ch" refForName="picture_1" fact="1.21"/>
                <dgm:constr type="ctrY" for="ch" forName="picture_4" refType="h" refFor="ch" refForName="picture_1" fact="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l" for="ch" forName="picture_5" refType="w" refFor="ch" refForName="picture_1" fact="1.2667"/>
                <dgm:constr type="ctrY" for="ch" forName="picture_5" refType="h" refFor="ch" refForName="picture_1" fact="0.739"/>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l" for="ch" forName="picture_6" refType="w" refFor="ch" refForName="picture_1" fact="1.4238"/>
                <dgm:constr type="ctrY" for="ch" forName="picture_6" refType="h" refFor="ch" refForName="picture_1" fact="0.91"/>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Lst>
            </dgm:if>
            <dgm:else name="Name23">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8"/>
                <dgm:constr type="h" for="ch" forName="picture_2" refType="h" refFor="ch" refForName="picture_1" fact="0.18"/>
                <dgm:constr type="r" for="ch" forName="picture_2" refType="w"/>
                <dgm:constr type="rOff" for="ch" forName="picture_2" refType="w" refFor="ch" refForName="picture_1" fact="-1.4238"/>
                <dgm:constr type="ctrY" for="ch" forName="picture_2" refType="h" refFor="ch" refForName="picture_1" fact="0.09"/>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8"/>
                <dgm:constr type="h" for="ch" forName="picture_3" refType="h" refFor="ch" refForName="picture_1" fact="0.18"/>
                <dgm:constr type="r" for="ch" forName="picture_3" refType="w"/>
                <dgm:constr type="rOff" for="ch" forName="picture_3" refType="w" refFor="ch" refForName="picture_1" fact="-1.2667"/>
                <dgm:constr type="ctrY" for="ch" forName="picture_3" refType="h" refFor="ch" refForName="picture_1" fact="0.261"/>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8"/>
                <dgm:constr type="h" for="ch" forName="picture_4" refType="h" refFor="ch" refForName="picture_1" fact="0.18"/>
                <dgm:constr type="r" for="ch" forName="picture_4" refType="w"/>
                <dgm:constr type="rOff" for="ch" forName="picture_4" refType="w" refFor="ch" refForName="picture_1" fact="-1.21"/>
                <dgm:constr type="ctrY" for="ch" forName="picture_4" refType="h" refFor="ch" refForName="picture_1" fact="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8"/>
                <dgm:constr type="h" for="ch" forName="picture_5" refType="h" refFor="ch" refForName="picture_1" fact="0.18"/>
                <dgm:constr type="r" for="ch" forName="picture_5" refType="w"/>
                <dgm:constr type="rOff" for="ch" forName="picture_5" refType="w" refFor="ch" refForName="picture_1" fact="-1.2667"/>
                <dgm:constr type="ctrY" for="ch" forName="picture_5" refType="h" refFor="ch" refForName="picture_1" fact="0.739"/>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8"/>
                <dgm:constr type="h" for="ch" forName="picture_6" refType="h" refFor="ch" refForName="picture_1" fact="0.18"/>
                <dgm:constr type="r" for="ch" forName="picture_6" refType="w"/>
                <dgm:constr type="rOff" for="ch" forName="picture_6" refType="w" refFor="ch" refForName="picture_1" fact="-1.4238"/>
                <dgm:constr type="ctrY" for="ch" forName="picture_6" refType="h" refFor="ch" refForName="picture_1" fact="0.91"/>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Lst>
            </dgm:else>
          </dgm:choose>
        </dgm:if>
        <dgm:else name="Name24">
          <dgm:choose name="Name25">
            <dgm:if name="Name26" func="var" arg="dir" op="equ" val="norm">
              <dgm:constrLst>
                <dgm:constr type="h" for="ch" forName="picture_1" refType="h"/>
                <dgm:constr type="w" for="ch" forName="picture_1" refType="h" refFor="ch" refForName="picture_1" op="equ"/>
                <dgm:constr type="l" for="ch" forName="picture_1"/>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l" for="ch" forName="picture_2" refType="w" refFor="ch" refForName="picture_1" fact="1.4363"/>
                <dgm:constr type="ctrY" for="ch" forName="picture_2" refType="h" refFor="ch" refForName="picture_1" fact="0.075"/>
                <dgm:constr type="l" for="ch" forName="line_2" refType="ctrX" refFor="ch" refForName="picture_1"/>
                <dgm:constr type="h" for="ch" forName="line_2"/>
                <dgm:constr type="r" for="ch" forName="line_2" refType="ctrX" refFor="ch" refForName="picture_2"/>
                <dgm:constr type="ctrY" for="ch" forName="line_2" refType="ctrY" refFor="ch" refForName="picture_2"/>
                <dgm:constr type="r" for="ch" forName="textparent_2" refType="w"/>
                <dgm:constr type="h" for="ch" forName="textparent_2" refType="h" refFor="ch" refForName="picture_2"/>
                <dgm:constr type="l" for="ch" forName="textparent_2" refType="r"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l" for="ch" forName="picture_3" refType="w" refFor="ch" refForName="picture_1" fact="1.2898"/>
                <dgm:constr type="ctrY" for="ch" forName="picture_3" refType="h" refFor="ch" refForName="picture_1" fact="0.227"/>
                <dgm:constr type="l" for="ch" forName="line_3" refType="ctrX" refFor="ch" refForName="picture_1"/>
                <dgm:constr type="h" for="ch" forName="line_3"/>
                <dgm:constr type="r" for="ch" forName="line_3" refType="ctrX" refFor="ch" refForName="picture_3"/>
                <dgm:constr type="ctrY" for="ch" forName="line_3" refType="ctrY" refFor="ch" refForName="picture_3"/>
                <dgm:constr type="r" for="ch" forName="textparent_3" refType="w"/>
                <dgm:constr type="h" for="ch" forName="textparent_3" refType="h" refFor="ch" refForName="picture_3"/>
                <dgm:constr type="l" for="ch" forName="textparent_3" refType="r"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l" for="ch" forName="picture_4" refType="w" refFor="ch" refForName="picture_1" fact="1.21"/>
                <dgm:constr type="ctrY" for="ch" forName="picture_4" refType="h" refFor="ch" refForName="picture_1" fact="0.405"/>
                <dgm:constr type="l" for="ch" forName="line_4" refType="ctrX" refFor="ch" refForName="picture_1"/>
                <dgm:constr type="h" for="ch" forName="line_4"/>
                <dgm:constr type="r" for="ch" forName="line_4" refType="ctrX" refFor="ch" refForName="picture_4"/>
                <dgm:constr type="ctrY" for="ch" forName="line_4" refType="ctrY" refFor="ch" refForName="picture_4"/>
                <dgm:constr type="r" for="ch" forName="textparent_4" refType="w"/>
                <dgm:constr type="h" for="ch" forName="textparent_4" refType="h" refFor="ch" refForName="picture_4"/>
                <dgm:constr type="l" for="ch" forName="textparent_4" refType="r"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l" for="ch" forName="picture_5" refType="w" refFor="ch" refForName="picture_1" fact="1.21"/>
                <dgm:constr type="ctrY" for="ch" forName="picture_5" refType="h" refFor="ch" refForName="picture_1" fact="0.595"/>
                <dgm:constr type="l" for="ch" forName="line_5" refType="ctrX" refFor="ch" refForName="picture_1"/>
                <dgm:constr type="h" for="ch" forName="line_5"/>
                <dgm:constr type="r" for="ch" forName="line_5" refType="ctrX" refFor="ch" refForName="picture_5"/>
                <dgm:constr type="ctrY" for="ch" forName="line_5" refType="ctrY" refFor="ch" refForName="picture_5"/>
                <dgm:constr type="r" for="ch" forName="textparent_5" refType="w"/>
                <dgm:constr type="h" for="ch" forName="textparent_5" refType="h" refFor="ch" refForName="picture_5"/>
                <dgm:constr type="l" for="ch" forName="textparent_5" refType="r"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l" for="ch" forName="picture_6" refType="w" refFor="ch" refForName="picture_1" fact="1.2898"/>
                <dgm:constr type="ctrY" for="ch" forName="picture_6" refType="h" refFor="ch" refForName="picture_1" fact="0.773"/>
                <dgm:constr type="l" for="ch" forName="line_6" refType="ctrX" refFor="ch" refForName="picture_1"/>
                <dgm:constr type="h" for="ch" forName="line_6"/>
                <dgm:constr type="r" for="ch" forName="line_6" refType="ctrX" refFor="ch" refForName="picture_6"/>
                <dgm:constr type="ctrY" for="ch" forName="line_6" refType="ctrY" refFor="ch" refForName="picture_6"/>
                <dgm:constr type="r" for="ch" forName="textparent_6" refType="w"/>
                <dgm:constr type="h" for="ch" forName="textparent_6" refType="h" refFor="ch" refForName="picture_6"/>
                <dgm:constr type="l" for="ch" forName="textparent_6" refType="r"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l" for="ch" forName="picture_7" refType="w" refFor="ch" refForName="picture_1" fact="1.4363"/>
                <dgm:constr type="ctrY" for="ch" forName="picture_7" refType="h" refFor="ch" refForName="picture_1" fact="0.925"/>
                <dgm:constr type="l" for="ch" forName="line_7" refType="ctrX" refFor="ch" refForName="picture_1"/>
                <dgm:constr type="h" for="ch" forName="line_7"/>
                <dgm:constr type="r" for="ch" forName="line_7" refType="ctrX" refFor="ch" refForName="picture_7"/>
                <dgm:constr type="ctrY" for="ch" forName="line_7" refType="ctrY" refFor="ch" refForName="picture_7"/>
                <dgm:constr type="r" for="ch" forName="textparent_7" refType="w"/>
                <dgm:constr type="h" for="ch" forName="textparent_7" refType="h" refFor="ch" refForName="picture_7"/>
                <dgm:constr type="l" for="ch" forName="textparent_7" refType="r" refFor="ch" refForName="picture_7"/>
                <dgm:constr type="ctrY" for="ch" forName="textparent_7" refType="ctrY" refFor="ch" refForName="picture_7"/>
                <dgm:constr type="primFontSz" for="des" forName="text_7" refType="primFontSz" refFor="des" refForName="text_2" op="equ"/>
              </dgm:constrLst>
            </dgm:if>
            <dgm:else name="Name27">
              <dgm:constrLst>
                <dgm:constr type="h" for="ch" forName="picture_1" refType="h"/>
                <dgm:constr type="w" for="ch" forName="picture_1" refType="h" refFor="ch" refForName="picture_1" op="equ"/>
                <dgm:constr type="r" for="ch" forName="picture_1" refType="w"/>
                <dgm:constr type="t" for="ch" forName="picture_1"/>
                <dgm:constr type="w" for="ch" forName="text_1" refType="w" refFor="ch" refForName="picture_1" fact="0.64"/>
                <dgm:constr type="h" for="ch" forName="text_1" refType="h" refFor="ch" refForName="picture_1" fact="0.33"/>
                <dgm:constr type="l" for="ch" forName="text_1" refType="l" refFor="ch" refForName="picture_1"/>
                <dgm:constr type="lOff" for="ch" forName="text_1" refType="w" refFor="ch" refForName="picture_1" fact="0.18"/>
                <dgm:constr type="t" for="ch" forName="text_1" refType="h" refFor="ch" refForName="picture_1" fact="0.531"/>
                <dgm:constr type="w" for="ch" forName="picture_2" refType="w" refFor="ch" refForName="picture_1" fact="0.15"/>
                <dgm:constr type="h" for="ch" forName="picture_2" refType="h" refFor="ch" refForName="picture_1" fact="0.15"/>
                <dgm:constr type="r" for="ch" forName="picture_2" refType="w"/>
                <dgm:constr type="rOff" for="ch" forName="picture_2" refType="w" refFor="ch" refForName="picture_1" fact="-1.4363"/>
                <dgm:constr type="ctrY" for="ch" forName="picture_2" refType="h" refFor="ch" refForName="picture_1" fact="0.075"/>
                <dgm:constr type="r" for="ch" forName="line_2" refType="ctrX" refFor="ch" refForName="picture_1"/>
                <dgm:constr type="h" for="ch" forName="line_2"/>
                <dgm:constr type="l" for="ch" forName="line_2" refType="ctrX" refFor="ch" refForName="picture_2"/>
                <dgm:constr type="ctrY" for="ch" forName="line_2" refType="ctrY" refFor="ch" refForName="picture_2"/>
                <dgm:constr type="l" for="ch" forName="textparent_2"/>
                <dgm:constr type="h" for="ch" forName="textparent_2" refType="h" refFor="ch" refForName="picture_2"/>
                <dgm:constr type="r" for="ch" forName="textparent_2" refType="l" refFor="ch" refForName="picture_2"/>
                <dgm:constr type="ctrY" for="ch" forName="textparent_2" refType="ctrY" refFor="ch" refForName="picture_2"/>
                <dgm:constr type="primFontSz" for="des" forName="text_2" val="65"/>
                <dgm:constr type="w" for="ch" forName="picture_3" refType="w" refFor="ch" refForName="picture_1" fact="0.15"/>
                <dgm:constr type="h" for="ch" forName="picture_3" refType="h" refFor="ch" refForName="picture_1" fact="0.15"/>
                <dgm:constr type="r" for="ch" forName="picture_3" refType="w"/>
                <dgm:constr type="rOff" for="ch" forName="picture_3" refType="w" refFor="ch" refForName="picture_1" fact="-1.2898"/>
                <dgm:constr type="ctrY" for="ch" forName="picture_3" refType="h" refFor="ch" refForName="picture_1" fact="0.227"/>
                <dgm:constr type="r" for="ch" forName="line_3" refType="ctrX" refFor="ch" refForName="picture_1"/>
                <dgm:constr type="h" for="ch" forName="line_3"/>
                <dgm:constr type="l" for="ch" forName="line_3" refType="ctrX" refFor="ch" refForName="picture_3"/>
                <dgm:constr type="ctrY" for="ch" forName="line_3" refType="ctrY" refFor="ch" refForName="picture_3"/>
                <dgm:constr type="l" for="ch" forName="textparent_3"/>
                <dgm:constr type="h" for="ch" forName="textparent_3" refType="h" refFor="ch" refForName="picture_3"/>
                <dgm:constr type="r" for="ch" forName="textparent_3" refType="l" refFor="ch" refForName="picture_3"/>
                <dgm:constr type="ctrY" for="ch" forName="textparent_3" refType="ctrY" refFor="ch" refForName="picture_3"/>
                <dgm:constr type="primFontSz" for="des" forName="text_3" refType="primFontSz" refFor="des" refForName="text_2" op="equ"/>
                <dgm:constr type="w" for="ch" forName="picture_4" refType="w" refFor="ch" refForName="picture_1" fact="0.15"/>
                <dgm:constr type="h" for="ch" forName="picture_4" refType="h" refFor="ch" refForName="picture_1" fact="0.15"/>
                <dgm:constr type="r" for="ch" forName="picture_4" refType="w"/>
                <dgm:constr type="rOff" for="ch" forName="picture_4" refType="w" refFor="ch" refForName="picture_1" fact="-1.21"/>
                <dgm:constr type="ctrY" for="ch" forName="picture_4" refType="h" refFor="ch" refForName="picture_1" fact="0.405"/>
                <dgm:constr type="r" for="ch" forName="line_4" refType="ctrX" refFor="ch" refForName="picture_1"/>
                <dgm:constr type="h" for="ch" forName="line_4"/>
                <dgm:constr type="l" for="ch" forName="line_4" refType="ctrX" refFor="ch" refForName="picture_4"/>
                <dgm:constr type="ctrY" for="ch" forName="line_4" refType="ctrY" refFor="ch" refForName="picture_4"/>
                <dgm:constr type="l" for="ch" forName="textparent_4"/>
                <dgm:constr type="h" for="ch" forName="textparent_4" refType="h" refFor="ch" refForName="picture_4"/>
                <dgm:constr type="r" for="ch" forName="textparent_4" refType="l" refFor="ch" refForName="picture_4"/>
                <dgm:constr type="ctrY" for="ch" forName="textparent_4" refType="ctrY" refFor="ch" refForName="picture_4"/>
                <dgm:constr type="primFontSz" for="des" forName="text_4" refType="primFontSz" refFor="des" refForName="text_2" op="equ"/>
                <dgm:constr type="w" for="ch" forName="picture_5" refType="w" refFor="ch" refForName="picture_1" fact="0.15"/>
                <dgm:constr type="h" for="ch" forName="picture_5" refType="h" refFor="ch" refForName="picture_1" fact="0.15"/>
                <dgm:constr type="r" for="ch" forName="picture_5" refType="w"/>
                <dgm:constr type="rOff" for="ch" forName="picture_5" refType="w" refFor="ch" refForName="picture_1" fact="-1.21"/>
                <dgm:constr type="ctrY" for="ch" forName="picture_5" refType="h" refFor="ch" refForName="picture_1" fact="0.595"/>
                <dgm:constr type="r" for="ch" forName="line_5" refType="ctrX" refFor="ch" refForName="picture_1"/>
                <dgm:constr type="h" for="ch" forName="line_5"/>
                <dgm:constr type="l" for="ch" forName="line_5" refType="ctrX" refFor="ch" refForName="picture_5"/>
                <dgm:constr type="ctrY" for="ch" forName="line_5" refType="ctrY" refFor="ch" refForName="picture_5"/>
                <dgm:constr type="l" for="ch" forName="textparent_5"/>
                <dgm:constr type="h" for="ch" forName="textparent_5" refType="h" refFor="ch" refForName="picture_5"/>
                <dgm:constr type="r" for="ch" forName="textparent_5" refType="l" refFor="ch" refForName="picture_5"/>
                <dgm:constr type="ctrY" for="ch" forName="textparent_5" refType="ctrY" refFor="ch" refForName="picture_5"/>
                <dgm:constr type="primFontSz" for="des" forName="text_5" refType="primFontSz" refFor="des" refForName="text_2" op="equ"/>
                <dgm:constr type="w" for="ch" forName="picture_6" refType="w" refFor="ch" refForName="picture_1" fact="0.15"/>
                <dgm:constr type="h" for="ch" forName="picture_6" refType="h" refFor="ch" refForName="picture_1" fact="0.15"/>
                <dgm:constr type="r" for="ch" forName="picture_6" refType="w"/>
                <dgm:constr type="rOff" for="ch" forName="picture_6" refType="w" refFor="ch" refForName="picture_1" fact="-1.2898"/>
                <dgm:constr type="ctrY" for="ch" forName="picture_6" refType="h" refFor="ch" refForName="picture_1" fact="0.773"/>
                <dgm:constr type="r" for="ch" forName="line_6" refType="ctrX" refFor="ch" refForName="picture_1"/>
                <dgm:constr type="h" for="ch" forName="line_6"/>
                <dgm:constr type="l" for="ch" forName="line_6" refType="ctrX" refFor="ch" refForName="picture_6"/>
                <dgm:constr type="ctrY" for="ch" forName="line_6" refType="ctrY" refFor="ch" refForName="picture_6"/>
                <dgm:constr type="l" for="ch" forName="textparent_6"/>
                <dgm:constr type="h" for="ch" forName="textparent_6" refType="h" refFor="ch" refForName="picture_6"/>
                <dgm:constr type="r" for="ch" forName="textparent_6" refType="l" refFor="ch" refForName="picture_6"/>
                <dgm:constr type="ctrY" for="ch" forName="textparent_6" refType="ctrY" refFor="ch" refForName="picture_6"/>
                <dgm:constr type="primFontSz" for="des" forName="text_6" refType="primFontSz" refFor="des" refForName="text_2" op="equ"/>
                <dgm:constr type="w" for="ch" forName="picture_7" refType="w" refFor="ch" refForName="picture_1" fact="0.15"/>
                <dgm:constr type="h" for="ch" forName="picture_7" refType="h" refFor="ch" refForName="picture_1" fact="0.15"/>
                <dgm:constr type="r" for="ch" forName="picture_7" refType="w"/>
                <dgm:constr type="rOff" for="ch" forName="picture_7" refType="w" refFor="ch" refForName="picture_1" fact="-1.4363"/>
                <dgm:constr type="ctrY" for="ch" forName="picture_7" refType="h" refFor="ch" refForName="picture_1" fact="0.925"/>
                <dgm:constr type="r" for="ch" forName="line_7" refType="ctrX" refFor="ch" refForName="picture_1"/>
                <dgm:constr type="h" for="ch" forName="line_7"/>
                <dgm:constr type="l" for="ch" forName="line_7" refType="ctrX" refFor="ch" refForName="picture_7"/>
                <dgm:constr type="ctrY" for="ch" forName="line_7" refType="ctrY" refFor="ch" refForName="picture_7"/>
                <dgm:constr type="l" for="ch" forName="textparent_7"/>
                <dgm:constr type="h" for="ch" forName="textparent_7" refType="h" refFor="ch" refForName="picture_7"/>
                <dgm:constr type="r" for="ch" forName="textparent_7" refType="l" refFor="ch" refForName="picture_7"/>
                <dgm:constr type="ctrY" for="ch" forName="textparent_7" refType="ctrY" refFor="ch" refForName="picture_7"/>
                <dgm:constr type="primFontSz" for="des" forName="text_7" refType="primFontSz" refFor="des" refForName="text_2" op="equ"/>
              </dgm:constrLst>
            </dgm:else>
          </dgm:choose>
        </dgm:else>
      </dgm:choose>
      <dgm:forEach name="wrapper" axis="self" ptType="parTrans">
        <dgm:forEach name="wrapper2" axis="self" ptType="sibTrans" st="2">
          <dgm:forEach name="pictureRepeat" axis="self">
            <dgm:layoutNode name="pictureRepeatNode" styleLbl="alignImgPlace1">
              <dgm:alg type="sp"/>
              <dgm:shape xmlns:r="http://schemas.openxmlformats.org/officeDocument/2006/relationships" type="ellipse" r:blip="" blipPhldr="1">
                <dgm:adjLst/>
              </dgm:shape>
              <dgm:presOf axis="self"/>
            </dgm:layoutNode>
          </dgm:forEach>
        </dgm:forEach>
      </dgm:forEach>
      <dgm:forEach name="Name28" axis="ch" ptType="sibTrans" hideLastTrans="0" cnt="1">
        <dgm:layoutNode name="picture_1">
          <dgm:alg type="sp"/>
          <dgm:shape xmlns:r="http://schemas.openxmlformats.org/officeDocument/2006/relationships" r:blip="">
            <dgm:adjLst/>
          </dgm:shape>
          <dgm:presOf/>
          <dgm:constrLst/>
          <dgm:forEach name="Name29" ref="pictureRepeat"/>
        </dgm:layoutNode>
      </dgm:forEach>
      <dgm:forEach name="Name30" axis="ch" ptType="node" cnt="1">
        <dgm:layoutNode name="text_1" styleLbl="node1">
          <dgm:varLst>
            <dgm:bulletEnabled val="1"/>
          </dgm:varLst>
          <dgm:alg type="tx">
            <dgm:param type="txAnchorVert" val="b"/>
            <dgm:param type="txAnchorVertCh" val="b"/>
            <dgm:param type="parTxRTLAlign" val="r"/>
            <dgm:param type="shpTxRTLAlignCh" val="r"/>
          </dgm:alg>
          <dgm:shape xmlns:r="http://schemas.openxmlformats.org/officeDocument/2006/relationships" type="rect" r:blip="" hideGeom="1">
            <dgm:adjLst/>
          </dgm:shape>
          <dgm:presOf axis="desOrSelf" ptType="node"/>
          <dgm:constrLst>
            <dgm:constr type="primFontSz" val="65"/>
            <dgm:constr type="lMarg"/>
            <dgm:constr type="rMarg"/>
            <dgm:constr type="tMarg"/>
            <dgm:constr type="bMarg"/>
          </dgm:constrLst>
          <dgm:ruleLst>
            <dgm:rule type="primFontSz" val="5" fact="NaN" max="NaN"/>
          </dgm:ruleLst>
        </dgm:layoutNode>
      </dgm:forEach>
      <dgm:forEach name="Name31" axis="ch" ptType="sibTrans" hideLastTrans="0" st="2" cnt="1">
        <dgm:layoutNode name="picture_2">
          <dgm:alg type="sp"/>
          <dgm:shape xmlns:r="http://schemas.openxmlformats.org/officeDocument/2006/relationships" r:blip="">
            <dgm:adjLst/>
          </dgm:shape>
          <dgm:presOf/>
          <dgm:constrLst/>
          <dgm:forEach name="Name32" ref="pictureRepeat"/>
        </dgm:layoutNode>
      </dgm:forEach>
      <dgm:forEach name="Name33" axis="ch" ptType="node" st="2" cnt="1">
        <dgm:layoutNode name="line_2" styleLbl="parChTrans1D1">
          <dgm:alg type="sp"/>
          <dgm:shape xmlns:r="http://schemas.openxmlformats.org/officeDocument/2006/relationships" type="line" r:blip="" zOrderOff="-100">
            <dgm:adjLst/>
          </dgm:shape>
          <dgm:presOf/>
        </dgm:layoutNode>
        <dgm:layoutNode name="textparent_2">
          <dgm:choose name="Name34">
            <dgm:if name="Name35" func="var" arg="dir" op="equ" val="norm">
              <dgm:alg type="lin">
                <dgm:param type="horzAlign" val="l"/>
              </dgm:alg>
            </dgm:if>
            <dgm:else name="Name36">
              <dgm:alg type="lin">
                <dgm:param type="horzAlign" val="r"/>
              </dgm:alg>
            </dgm:else>
          </dgm:choose>
          <dgm:shape xmlns:r="http://schemas.openxmlformats.org/officeDocument/2006/relationships" type="rect" r:blip="" hideGeom="1">
            <dgm:adjLst/>
          </dgm:shape>
          <dgm:constrLst>
            <dgm:constr type="userW" for="ch" forName="text_2" refType="w"/>
            <dgm:constr type="h" for="ch" forName="text_2" refType="h"/>
          </dgm:constrLst>
          <dgm:presOf/>
          <dgm:layoutNode name="text_2" styleLbl="revTx">
            <dgm:varLst>
              <dgm:bulletEnabled val="1"/>
            </dgm:varLst>
            <dgm:choose name="Name37">
              <dgm:if name="Name38" func="var" arg="dir" op="equ" val="norm">
                <dgm:alg type="tx">
                  <dgm:param type="parTxLTRAlign" val="l"/>
                  <dgm:param type="shpTxLTRAlignCh" val="l"/>
                  <dgm:param type="parTxRTLAlign" val="r"/>
                  <dgm:param type="shpTxRTLAlignCh" val="r"/>
                </dgm:alg>
              </dgm:if>
              <dgm:else name="Name39">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0" axis="ch" ptType="sibTrans" hideLastTrans="0" st="3" cnt="1">
        <dgm:layoutNode name="picture_3">
          <dgm:alg type="sp"/>
          <dgm:shape xmlns:r="http://schemas.openxmlformats.org/officeDocument/2006/relationships" r:blip="">
            <dgm:adjLst/>
          </dgm:shape>
          <dgm:presOf/>
          <dgm:constrLst/>
          <dgm:forEach name="Name41" ref="pictureRepeat"/>
        </dgm:layoutNode>
      </dgm:forEach>
      <dgm:forEach name="Name42" axis="ch" ptType="node" st="3" cnt="1">
        <dgm:layoutNode name="line_3" styleLbl="parChTrans1D1">
          <dgm:alg type="sp"/>
          <dgm:shape xmlns:r="http://schemas.openxmlformats.org/officeDocument/2006/relationships" type="line" r:blip="" zOrderOff="-100">
            <dgm:adjLst/>
          </dgm:shape>
          <dgm:presOf/>
        </dgm:layoutNode>
        <dgm:layoutNode name="textparent_3">
          <dgm:choose name="Name43">
            <dgm:if name="Name44" func="var" arg="dir" op="equ" val="norm">
              <dgm:alg type="lin">
                <dgm:param type="horzAlign" val="l"/>
              </dgm:alg>
            </dgm:if>
            <dgm:else name="Name45">
              <dgm:alg type="lin">
                <dgm:param type="horzAlign" val="r"/>
              </dgm:alg>
            </dgm:else>
          </dgm:choose>
          <dgm:shape xmlns:r="http://schemas.openxmlformats.org/officeDocument/2006/relationships" type="rect" r:blip="" hideGeom="1">
            <dgm:adjLst/>
          </dgm:shape>
          <dgm:constrLst>
            <dgm:constr type="userW" for="ch" forName="text_3" refType="w"/>
            <dgm:constr type="h" for="ch" forName="text_3" refType="h"/>
          </dgm:constrLst>
          <dgm:presOf/>
          <dgm:layoutNode name="text_3" styleLbl="revTx">
            <dgm:varLst>
              <dgm:bulletEnabled val="1"/>
            </dgm:varLst>
            <dgm:choose name="Name46">
              <dgm:if name="Name47" func="var" arg="dir" op="equ" val="norm">
                <dgm:alg type="tx">
                  <dgm:param type="parTxLTRAlign" val="l"/>
                  <dgm:param type="shpTxLTRAlignCh" val="l"/>
                  <dgm:param type="parTxRTLAlign" val="r"/>
                  <dgm:param type="shpTxRTLAlignCh" val="r"/>
                </dgm:alg>
              </dgm:if>
              <dgm:else name="Name48">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49" axis="ch" ptType="sibTrans" hideLastTrans="0" st="4" cnt="1">
        <dgm:layoutNode name="picture_4">
          <dgm:alg type="sp"/>
          <dgm:shape xmlns:r="http://schemas.openxmlformats.org/officeDocument/2006/relationships" r:blip="">
            <dgm:adjLst/>
          </dgm:shape>
          <dgm:presOf/>
          <dgm:constrLst/>
          <dgm:forEach name="Name50" ref="pictureRepeat"/>
        </dgm:layoutNode>
      </dgm:forEach>
      <dgm:forEach name="Name51" axis="ch" ptType="node" st="4" cnt="1">
        <dgm:layoutNode name="line_4" styleLbl="parChTrans1D1">
          <dgm:alg type="sp"/>
          <dgm:shape xmlns:r="http://schemas.openxmlformats.org/officeDocument/2006/relationships" type="line" r:blip="" zOrderOff="-100">
            <dgm:adjLst/>
          </dgm:shape>
          <dgm:presOf/>
        </dgm:layoutNode>
        <dgm:layoutNode name="textparent_4">
          <dgm:choose name="Name52">
            <dgm:if name="Name53" func="var" arg="dir" op="equ" val="norm">
              <dgm:alg type="lin">
                <dgm:param type="horzAlign" val="l"/>
              </dgm:alg>
            </dgm:if>
            <dgm:else name="Name54">
              <dgm:alg type="lin">
                <dgm:param type="horzAlign" val="r"/>
              </dgm:alg>
            </dgm:else>
          </dgm:choose>
          <dgm:shape xmlns:r="http://schemas.openxmlformats.org/officeDocument/2006/relationships" type="rect" r:blip="" hideGeom="1">
            <dgm:adjLst/>
          </dgm:shape>
          <dgm:constrLst>
            <dgm:constr type="userW" for="ch" forName="text_4" refType="w"/>
            <dgm:constr type="h" for="ch" forName="text_4" refType="h"/>
          </dgm:constrLst>
          <dgm:presOf/>
          <dgm:layoutNode name="text_4" styleLbl="revTx">
            <dgm:varLst>
              <dgm:bulletEnabled val="1"/>
            </dgm:varLst>
            <dgm:choose name="Name55">
              <dgm:if name="Name56" func="var" arg="dir" op="equ" val="norm">
                <dgm:alg type="tx">
                  <dgm:param type="parTxLTRAlign" val="l"/>
                  <dgm:param type="shpTxLTRAlignCh" val="l"/>
                  <dgm:param type="parTxRTLAlign" val="r"/>
                  <dgm:param type="shpTxRTLAlignCh" val="r"/>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58" axis="ch" ptType="sibTrans" hideLastTrans="0" st="5" cnt="1">
        <dgm:layoutNode name="picture_5">
          <dgm:alg type="sp"/>
          <dgm:shape xmlns:r="http://schemas.openxmlformats.org/officeDocument/2006/relationships" r:blip="">
            <dgm:adjLst/>
          </dgm:shape>
          <dgm:presOf/>
          <dgm:constrLst/>
          <dgm:forEach name="Name59" ref="pictureRepeat"/>
        </dgm:layoutNode>
      </dgm:forEach>
      <dgm:forEach name="Name60" axis="ch" ptType="node" st="5" cnt="1">
        <dgm:layoutNode name="line_5" styleLbl="parChTrans1D1">
          <dgm:alg type="sp"/>
          <dgm:shape xmlns:r="http://schemas.openxmlformats.org/officeDocument/2006/relationships" type="line" r:blip="" zOrderOff="-100">
            <dgm:adjLst/>
          </dgm:shape>
          <dgm:presOf/>
        </dgm:layoutNode>
        <dgm:layoutNode name="textparent_5">
          <dgm:choose name="Name61">
            <dgm:if name="Name62" func="var" arg="dir" op="equ" val="norm">
              <dgm:alg type="lin">
                <dgm:param type="horzAlign" val="l"/>
              </dgm:alg>
            </dgm:if>
            <dgm:else name="Name63">
              <dgm:alg type="lin">
                <dgm:param type="horzAlign" val="r"/>
              </dgm:alg>
            </dgm:else>
          </dgm:choose>
          <dgm:shape xmlns:r="http://schemas.openxmlformats.org/officeDocument/2006/relationships" type="rect" r:blip="" hideGeom="1">
            <dgm:adjLst/>
          </dgm:shape>
          <dgm:constrLst>
            <dgm:constr type="userW" for="ch" forName="text_5" refType="w"/>
            <dgm:constr type="h" for="ch" forName="text_5" refType="h"/>
          </dgm:constrLst>
          <dgm:presOf/>
          <dgm:layoutNode name="text_5" styleLbl="revTx">
            <dgm:varLst>
              <dgm:bulletEnabled val="1"/>
            </dgm:varLst>
            <dgm:choose name="Name64">
              <dgm:if name="Name65" func="var" arg="dir" op="equ" val="norm">
                <dgm:alg type="tx">
                  <dgm:param type="parTxLTRAlign" val="l"/>
                  <dgm:param type="shpTxLTRAlignCh" val="l"/>
                  <dgm:param type="parTxRTLAlign" val="r"/>
                  <dgm:param type="shpTxRTLAlignCh" val="r"/>
                </dgm:alg>
              </dgm:if>
              <dgm:else name="Name66">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67" axis="ch" ptType="sibTrans" hideLastTrans="0" st="6" cnt="1">
        <dgm:layoutNode name="picture_6">
          <dgm:alg type="sp"/>
          <dgm:shape xmlns:r="http://schemas.openxmlformats.org/officeDocument/2006/relationships" r:blip="">
            <dgm:adjLst/>
          </dgm:shape>
          <dgm:presOf/>
          <dgm:constrLst/>
          <dgm:forEach name="Name68" ref="pictureRepeat"/>
        </dgm:layoutNode>
      </dgm:forEach>
      <dgm:forEach name="Name69" axis="ch" ptType="node" st="6" cnt="1">
        <dgm:layoutNode name="line_6" styleLbl="parChTrans1D1">
          <dgm:alg type="sp"/>
          <dgm:shape xmlns:r="http://schemas.openxmlformats.org/officeDocument/2006/relationships" type="line" r:blip="" zOrderOff="-100">
            <dgm:adjLst/>
          </dgm:shape>
          <dgm:presOf/>
        </dgm:layoutNode>
        <dgm:layoutNode name="textparent_6">
          <dgm:choose name="Name70">
            <dgm:if name="Name71" func="var" arg="dir" op="equ" val="norm">
              <dgm:alg type="lin">
                <dgm:param type="horzAlign" val="l"/>
              </dgm:alg>
            </dgm:if>
            <dgm:else name="Name72">
              <dgm:alg type="lin">
                <dgm:param type="horzAlign" val="r"/>
              </dgm:alg>
            </dgm:else>
          </dgm:choose>
          <dgm:shape xmlns:r="http://schemas.openxmlformats.org/officeDocument/2006/relationships" type="rect" r:blip="" hideGeom="1">
            <dgm:adjLst/>
          </dgm:shape>
          <dgm:constrLst>
            <dgm:constr type="userW" for="ch" forName="text_6" refType="w"/>
            <dgm:constr type="h" for="ch" forName="text_6" refType="h"/>
          </dgm:constrLst>
          <dgm:presOf/>
          <dgm:layoutNode name="text_6" styleLbl="revTx">
            <dgm:varLst>
              <dgm:bulletEnabled val="1"/>
            </dgm:varLst>
            <dgm:choose name="Name73">
              <dgm:if name="Name74" func="var" arg="dir" op="equ" val="norm">
                <dgm:alg type="tx">
                  <dgm:param type="parTxLTRAlign" val="l"/>
                  <dgm:param type="shpTxLTRAlignCh" val="l"/>
                  <dgm:param type="parTxRTLAlign" val="r"/>
                  <dgm:param type="shpTxRTLAlignCh" val="r"/>
                </dgm:alg>
              </dgm:if>
              <dgm:else name="Name75">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forEach name="Name76" axis="ch" ptType="sibTrans" hideLastTrans="0" st="7" cnt="1">
        <dgm:layoutNode name="picture_7">
          <dgm:alg type="sp"/>
          <dgm:shape xmlns:r="http://schemas.openxmlformats.org/officeDocument/2006/relationships" r:blip="">
            <dgm:adjLst/>
          </dgm:shape>
          <dgm:presOf/>
          <dgm:constrLst/>
          <dgm:forEach name="Name77" ref="pictureRepeat"/>
        </dgm:layoutNode>
      </dgm:forEach>
      <dgm:forEach name="Name78" axis="ch" ptType="node" st="7" cnt="1">
        <dgm:layoutNode name="line_7" styleLbl="parChTrans1D1">
          <dgm:alg type="sp"/>
          <dgm:shape xmlns:r="http://schemas.openxmlformats.org/officeDocument/2006/relationships" type="line" r:blip="" zOrderOff="-100">
            <dgm:adjLst/>
          </dgm:shape>
          <dgm:presOf/>
        </dgm:layoutNode>
        <dgm:layoutNode name="textparent_7">
          <dgm:choose name="Name79">
            <dgm:if name="Name80" func="var" arg="dir" op="equ" val="norm">
              <dgm:alg type="lin">
                <dgm:param type="horzAlign" val="l"/>
              </dgm:alg>
            </dgm:if>
            <dgm:else name="Name81">
              <dgm:alg type="lin">
                <dgm:param type="horzAlign" val="r"/>
              </dgm:alg>
            </dgm:else>
          </dgm:choose>
          <dgm:shape xmlns:r="http://schemas.openxmlformats.org/officeDocument/2006/relationships" type="rect" r:blip="" hideGeom="1">
            <dgm:adjLst/>
          </dgm:shape>
          <dgm:constrLst>
            <dgm:constr type="userW" for="ch" forName="text_7" refType="w"/>
            <dgm:constr type="h" for="ch" forName="text_7" refType="h"/>
          </dgm:constrLst>
          <dgm:presOf/>
          <dgm:layoutNode name="text_7" styleLbl="revTx">
            <dgm:varLst>
              <dgm:bulletEnabled val="1"/>
            </dgm:varLst>
            <dgm:choose name="Name82">
              <dgm:if name="Name83" func="var" arg="dir" op="equ" val="norm">
                <dgm:alg type="tx">
                  <dgm:param type="parTxLTRAlign" val="l"/>
                  <dgm:param type="shpTxLTRAlignCh" val="l"/>
                  <dgm:param type="parTxRTLAlign" val="r"/>
                  <dgm:param type="shpTxRTLAlignCh" val="r"/>
                </dgm:alg>
              </dgm:if>
              <dgm:else name="Name84">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userW"/>
              <dgm:constr type="w" refType="userW" fact="0.1"/>
              <dgm:constr type="lMarg" refType="primFontSz" fact="0.3"/>
              <dgm:constr type="rMarg" refType="primFontSz" fact="0.3"/>
              <dgm:constr type="tMarg"/>
              <dgm:constr type="bMarg"/>
            </dgm:constrLst>
            <dgm:ruleLst>
              <dgm:rule type="w" val="NaN" fact="1" max="NaN"/>
              <dgm:rule type="primFontSz" val="5" fact="NaN" max="NaN"/>
            </dgm:ruleLst>
          </dgm:layoutNode>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s-GT"/>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modificar el estilo de subtítulo del patrón</a:t>
            </a:r>
            <a:endParaRPr lang="es-GT"/>
          </a:p>
        </p:txBody>
      </p:sp>
      <p:sp>
        <p:nvSpPr>
          <p:cNvPr id="4" name="Marcador de fecha 3"/>
          <p:cNvSpPr>
            <a:spLocks noGrp="1"/>
          </p:cNvSpPr>
          <p:nvPr>
            <p:ph type="dt" sz="half" idx="10"/>
          </p:nvPr>
        </p:nvSpPr>
        <p:spPr/>
        <p:txBody>
          <a:bodyPr/>
          <a:lstStyle/>
          <a:p>
            <a:fld id="{6BB127F2-01AE-4D2F-B3C5-A939016318E7}" type="datetimeFigureOut">
              <a:rPr lang="es-GT" smtClean="0"/>
              <a:t>07/07/2017</a:t>
            </a:fld>
            <a:endParaRPr lang="es-GT"/>
          </a:p>
        </p:txBody>
      </p:sp>
      <p:sp>
        <p:nvSpPr>
          <p:cNvPr id="5" name="Marcador de pie de página 4"/>
          <p:cNvSpPr>
            <a:spLocks noGrp="1"/>
          </p:cNvSpPr>
          <p:nvPr>
            <p:ph type="ftr" sz="quarter" idx="11"/>
          </p:nvPr>
        </p:nvSpPr>
        <p:spPr/>
        <p:txBody>
          <a:bodyPr/>
          <a:lstStyle/>
          <a:p>
            <a:endParaRPr lang="es-GT"/>
          </a:p>
        </p:txBody>
      </p:sp>
      <p:sp>
        <p:nvSpPr>
          <p:cNvPr id="6" name="Marcador de número de diapositiva 5"/>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18687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GT"/>
          </a:p>
        </p:txBody>
      </p:sp>
      <p:sp>
        <p:nvSpPr>
          <p:cNvPr id="3" name="Marcador de texto vertical 2"/>
          <p:cNvSpPr>
            <a:spLocks noGrp="1"/>
          </p:cNvSpPr>
          <p:nvPr>
            <p:ph type="body" orient="vert" idx="1"/>
          </p:nvPr>
        </p:nvSpPr>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fecha 3"/>
          <p:cNvSpPr>
            <a:spLocks noGrp="1"/>
          </p:cNvSpPr>
          <p:nvPr>
            <p:ph type="dt" sz="half" idx="10"/>
          </p:nvPr>
        </p:nvSpPr>
        <p:spPr/>
        <p:txBody>
          <a:bodyPr/>
          <a:lstStyle/>
          <a:p>
            <a:fld id="{6BB127F2-01AE-4D2F-B3C5-A939016318E7}" type="datetimeFigureOut">
              <a:rPr lang="es-GT" smtClean="0"/>
              <a:t>07/07/2017</a:t>
            </a:fld>
            <a:endParaRPr lang="es-GT"/>
          </a:p>
        </p:txBody>
      </p:sp>
      <p:sp>
        <p:nvSpPr>
          <p:cNvPr id="5" name="Marcador de pie de página 4"/>
          <p:cNvSpPr>
            <a:spLocks noGrp="1"/>
          </p:cNvSpPr>
          <p:nvPr>
            <p:ph type="ftr" sz="quarter" idx="11"/>
          </p:nvPr>
        </p:nvSpPr>
        <p:spPr/>
        <p:txBody>
          <a:bodyPr/>
          <a:lstStyle/>
          <a:p>
            <a:endParaRPr lang="es-GT"/>
          </a:p>
        </p:txBody>
      </p:sp>
      <p:sp>
        <p:nvSpPr>
          <p:cNvPr id="6" name="Marcador de número de diapositiva 5"/>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2621455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s-GT"/>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fecha 3"/>
          <p:cNvSpPr>
            <a:spLocks noGrp="1"/>
          </p:cNvSpPr>
          <p:nvPr>
            <p:ph type="dt" sz="half" idx="10"/>
          </p:nvPr>
        </p:nvSpPr>
        <p:spPr/>
        <p:txBody>
          <a:bodyPr/>
          <a:lstStyle/>
          <a:p>
            <a:fld id="{6BB127F2-01AE-4D2F-B3C5-A939016318E7}" type="datetimeFigureOut">
              <a:rPr lang="es-GT" smtClean="0"/>
              <a:t>07/07/2017</a:t>
            </a:fld>
            <a:endParaRPr lang="es-GT"/>
          </a:p>
        </p:txBody>
      </p:sp>
      <p:sp>
        <p:nvSpPr>
          <p:cNvPr id="5" name="Marcador de pie de página 4"/>
          <p:cNvSpPr>
            <a:spLocks noGrp="1"/>
          </p:cNvSpPr>
          <p:nvPr>
            <p:ph type="ftr" sz="quarter" idx="11"/>
          </p:nvPr>
        </p:nvSpPr>
        <p:spPr/>
        <p:txBody>
          <a:bodyPr/>
          <a:lstStyle/>
          <a:p>
            <a:endParaRPr lang="es-GT"/>
          </a:p>
        </p:txBody>
      </p:sp>
      <p:sp>
        <p:nvSpPr>
          <p:cNvPr id="6" name="Marcador de número de diapositiva 5"/>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8611041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GT"/>
          </a:p>
        </p:txBody>
      </p:sp>
      <p:sp>
        <p:nvSpPr>
          <p:cNvPr id="3" name="Marcador de contenido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fecha 3"/>
          <p:cNvSpPr>
            <a:spLocks noGrp="1"/>
          </p:cNvSpPr>
          <p:nvPr>
            <p:ph type="dt" sz="half" idx="10"/>
          </p:nvPr>
        </p:nvSpPr>
        <p:spPr/>
        <p:txBody>
          <a:bodyPr/>
          <a:lstStyle/>
          <a:p>
            <a:fld id="{6BB127F2-01AE-4D2F-B3C5-A939016318E7}" type="datetimeFigureOut">
              <a:rPr lang="es-GT" smtClean="0"/>
              <a:t>07/07/2017</a:t>
            </a:fld>
            <a:endParaRPr lang="es-GT"/>
          </a:p>
        </p:txBody>
      </p:sp>
      <p:sp>
        <p:nvSpPr>
          <p:cNvPr id="5" name="Marcador de pie de página 4"/>
          <p:cNvSpPr>
            <a:spLocks noGrp="1"/>
          </p:cNvSpPr>
          <p:nvPr>
            <p:ph type="ftr" sz="quarter" idx="11"/>
          </p:nvPr>
        </p:nvSpPr>
        <p:spPr/>
        <p:txBody>
          <a:bodyPr/>
          <a:lstStyle/>
          <a:p>
            <a:endParaRPr lang="es-GT"/>
          </a:p>
        </p:txBody>
      </p:sp>
      <p:sp>
        <p:nvSpPr>
          <p:cNvPr id="6" name="Marcador de número de diapositiva 5"/>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20483715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s-GT"/>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Haga clic para modificar el estilo de texto del patrón</a:t>
            </a:r>
          </a:p>
        </p:txBody>
      </p:sp>
      <p:sp>
        <p:nvSpPr>
          <p:cNvPr id="4" name="Marcador de fecha 3"/>
          <p:cNvSpPr>
            <a:spLocks noGrp="1"/>
          </p:cNvSpPr>
          <p:nvPr>
            <p:ph type="dt" sz="half" idx="10"/>
          </p:nvPr>
        </p:nvSpPr>
        <p:spPr/>
        <p:txBody>
          <a:bodyPr/>
          <a:lstStyle/>
          <a:p>
            <a:fld id="{6BB127F2-01AE-4D2F-B3C5-A939016318E7}" type="datetimeFigureOut">
              <a:rPr lang="es-GT" smtClean="0"/>
              <a:t>07/07/2017</a:t>
            </a:fld>
            <a:endParaRPr lang="es-GT"/>
          </a:p>
        </p:txBody>
      </p:sp>
      <p:sp>
        <p:nvSpPr>
          <p:cNvPr id="5" name="Marcador de pie de página 4"/>
          <p:cNvSpPr>
            <a:spLocks noGrp="1"/>
          </p:cNvSpPr>
          <p:nvPr>
            <p:ph type="ftr" sz="quarter" idx="11"/>
          </p:nvPr>
        </p:nvSpPr>
        <p:spPr/>
        <p:txBody>
          <a:bodyPr/>
          <a:lstStyle/>
          <a:p>
            <a:endParaRPr lang="es-GT"/>
          </a:p>
        </p:txBody>
      </p:sp>
      <p:sp>
        <p:nvSpPr>
          <p:cNvPr id="6" name="Marcador de número de diapositiva 5"/>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26892248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GT"/>
          </a:p>
        </p:txBody>
      </p:sp>
      <p:sp>
        <p:nvSpPr>
          <p:cNvPr id="3" name="Marcador de contenido 2"/>
          <p:cNvSpPr>
            <a:spLocks noGrp="1"/>
          </p:cNvSpPr>
          <p:nvPr>
            <p:ph sz="half" idx="1"/>
          </p:nvPr>
        </p:nvSpPr>
        <p:spPr>
          <a:xfrm>
            <a:off x="838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contenido 3"/>
          <p:cNvSpPr>
            <a:spLocks noGrp="1"/>
          </p:cNvSpPr>
          <p:nvPr>
            <p:ph sz="half" idx="2"/>
          </p:nvPr>
        </p:nvSpPr>
        <p:spPr>
          <a:xfrm>
            <a:off x="6172200" y="1825625"/>
            <a:ext cx="5181600" cy="435133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5" name="Marcador de fecha 4"/>
          <p:cNvSpPr>
            <a:spLocks noGrp="1"/>
          </p:cNvSpPr>
          <p:nvPr>
            <p:ph type="dt" sz="half" idx="10"/>
          </p:nvPr>
        </p:nvSpPr>
        <p:spPr/>
        <p:txBody>
          <a:bodyPr/>
          <a:lstStyle/>
          <a:p>
            <a:fld id="{6BB127F2-01AE-4D2F-B3C5-A939016318E7}" type="datetimeFigureOut">
              <a:rPr lang="es-GT" smtClean="0"/>
              <a:t>07/07/2017</a:t>
            </a:fld>
            <a:endParaRPr lang="es-GT"/>
          </a:p>
        </p:txBody>
      </p:sp>
      <p:sp>
        <p:nvSpPr>
          <p:cNvPr id="6" name="Marcador de pie de página 5"/>
          <p:cNvSpPr>
            <a:spLocks noGrp="1"/>
          </p:cNvSpPr>
          <p:nvPr>
            <p:ph type="ftr" sz="quarter" idx="11"/>
          </p:nvPr>
        </p:nvSpPr>
        <p:spPr/>
        <p:txBody>
          <a:bodyPr/>
          <a:lstStyle/>
          <a:p>
            <a:endParaRPr lang="es-GT"/>
          </a:p>
        </p:txBody>
      </p:sp>
      <p:sp>
        <p:nvSpPr>
          <p:cNvPr id="7" name="Marcador de número de diapositiva 6"/>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18000053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s-GT"/>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7" name="Marcador de fecha 6"/>
          <p:cNvSpPr>
            <a:spLocks noGrp="1"/>
          </p:cNvSpPr>
          <p:nvPr>
            <p:ph type="dt" sz="half" idx="10"/>
          </p:nvPr>
        </p:nvSpPr>
        <p:spPr/>
        <p:txBody>
          <a:bodyPr/>
          <a:lstStyle/>
          <a:p>
            <a:fld id="{6BB127F2-01AE-4D2F-B3C5-A939016318E7}" type="datetimeFigureOut">
              <a:rPr lang="es-GT" smtClean="0"/>
              <a:t>07/07/2017</a:t>
            </a:fld>
            <a:endParaRPr lang="es-GT"/>
          </a:p>
        </p:txBody>
      </p:sp>
      <p:sp>
        <p:nvSpPr>
          <p:cNvPr id="8" name="Marcador de pie de página 7"/>
          <p:cNvSpPr>
            <a:spLocks noGrp="1"/>
          </p:cNvSpPr>
          <p:nvPr>
            <p:ph type="ftr" sz="quarter" idx="11"/>
          </p:nvPr>
        </p:nvSpPr>
        <p:spPr/>
        <p:txBody>
          <a:bodyPr/>
          <a:lstStyle/>
          <a:p>
            <a:endParaRPr lang="es-GT"/>
          </a:p>
        </p:txBody>
      </p:sp>
      <p:sp>
        <p:nvSpPr>
          <p:cNvPr id="9" name="Marcador de número de diapositiva 8"/>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854083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s-GT"/>
          </a:p>
        </p:txBody>
      </p:sp>
      <p:sp>
        <p:nvSpPr>
          <p:cNvPr id="3" name="Marcador de fecha 2"/>
          <p:cNvSpPr>
            <a:spLocks noGrp="1"/>
          </p:cNvSpPr>
          <p:nvPr>
            <p:ph type="dt" sz="half" idx="10"/>
          </p:nvPr>
        </p:nvSpPr>
        <p:spPr/>
        <p:txBody>
          <a:bodyPr/>
          <a:lstStyle/>
          <a:p>
            <a:fld id="{6BB127F2-01AE-4D2F-B3C5-A939016318E7}" type="datetimeFigureOut">
              <a:rPr lang="es-GT" smtClean="0"/>
              <a:t>07/07/2017</a:t>
            </a:fld>
            <a:endParaRPr lang="es-GT"/>
          </a:p>
        </p:txBody>
      </p:sp>
      <p:sp>
        <p:nvSpPr>
          <p:cNvPr id="4" name="Marcador de pie de página 3"/>
          <p:cNvSpPr>
            <a:spLocks noGrp="1"/>
          </p:cNvSpPr>
          <p:nvPr>
            <p:ph type="ftr" sz="quarter" idx="11"/>
          </p:nvPr>
        </p:nvSpPr>
        <p:spPr/>
        <p:txBody>
          <a:bodyPr/>
          <a:lstStyle/>
          <a:p>
            <a:endParaRPr lang="es-GT"/>
          </a:p>
        </p:txBody>
      </p:sp>
      <p:sp>
        <p:nvSpPr>
          <p:cNvPr id="5" name="Marcador de número de diapositiva 4"/>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5252964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6BB127F2-01AE-4D2F-B3C5-A939016318E7}" type="datetimeFigureOut">
              <a:rPr lang="es-GT" smtClean="0"/>
              <a:t>07/07/2017</a:t>
            </a:fld>
            <a:endParaRPr lang="es-GT"/>
          </a:p>
        </p:txBody>
      </p:sp>
      <p:sp>
        <p:nvSpPr>
          <p:cNvPr id="3" name="Marcador de pie de página 2"/>
          <p:cNvSpPr>
            <a:spLocks noGrp="1"/>
          </p:cNvSpPr>
          <p:nvPr>
            <p:ph type="ftr" sz="quarter" idx="11"/>
          </p:nvPr>
        </p:nvSpPr>
        <p:spPr/>
        <p:txBody>
          <a:bodyPr/>
          <a:lstStyle/>
          <a:p>
            <a:endParaRPr lang="es-GT"/>
          </a:p>
        </p:txBody>
      </p:sp>
      <p:sp>
        <p:nvSpPr>
          <p:cNvPr id="4" name="Marcador de número de diapositiva 3"/>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3878889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GT"/>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6BB127F2-01AE-4D2F-B3C5-A939016318E7}" type="datetimeFigureOut">
              <a:rPr lang="es-GT" smtClean="0"/>
              <a:t>07/07/2017</a:t>
            </a:fld>
            <a:endParaRPr lang="es-GT"/>
          </a:p>
        </p:txBody>
      </p:sp>
      <p:sp>
        <p:nvSpPr>
          <p:cNvPr id="6" name="Marcador de pie de página 5"/>
          <p:cNvSpPr>
            <a:spLocks noGrp="1"/>
          </p:cNvSpPr>
          <p:nvPr>
            <p:ph type="ftr" sz="quarter" idx="11"/>
          </p:nvPr>
        </p:nvSpPr>
        <p:spPr/>
        <p:txBody>
          <a:bodyPr/>
          <a:lstStyle/>
          <a:p>
            <a:endParaRPr lang="es-GT"/>
          </a:p>
        </p:txBody>
      </p:sp>
      <p:sp>
        <p:nvSpPr>
          <p:cNvPr id="7" name="Marcador de número de diapositiva 6"/>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10639914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s-GT"/>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GT"/>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Haga clic para modificar el estilo de texto del patrón</a:t>
            </a:r>
          </a:p>
        </p:txBody>
      </p:sp>
      <p:sp>
        <p:nvSpPr>
          <p:cNvPr id="5" name="Marcador de fecha 4"/>
          <p:cNvSpPr>
            <a:spLocks noGrp="1"/>
          </p:cNvSpPr>
          <p:nvPr>
            <p:ph type="dt" sz="half" idx="10"/>
          </p:nvPr>
        </p:nvSpPr>
        <p:spPr/>
        <p:txBody>
          <a:bodyPr/>
          <a:lstStyle/>
          <a:p>
            <a:fld id="{6BB127F2-01AE-4D2F-B3C5-A939016318E7}" type="datetimeFigureOut">
              <a:rPr lang="es-GT" smtClean="0"/>
              <a:t>07/07/2017</a:t>
            </a:fld>
            <a:endParaRPr lang="es-GT"/>
          </a:p>
        </p:txBody>
      </p:sp>
      <p:sp>
        <p:nvSpPr>
          <p:cNvPr id="6" name="Marcador de pie de página 5"/>
          <p:cNvSpPr>
            <a:spLocks noGrp="1"/>
          </p:cNvSpPr>
          <p:nvPr>
            <p:ph type="ftr" sz="quarter" idx="11"/>
          </p:nvPr>
        </p:nvSpPr>
        <p:spPr/>
        <p:txBody>
          <a:bodyPr/>
          <a:lstStyle/>
          <a:p>
            <a:endParaRPr lang="es-GT"/>
          </a:p>
        </p:txBody>
      </p:sp>
      <p:sp>
        <p:nvSpPr>
          <p:cNvPr id="7" name="Marcador de número de diapositiva 6"/>
          <p:cNvSpPr>
            <a:spLocks noGrp="1"/>
          </p:cNvSpPr>
          <p:nvPr>
            <p:ph type="sldNum" sz="quarter" idx="12"/>
          </p:nvPr>
        </p:nvSpPr>
        <p:spPr/>
        <p:txBody>
          <a:bodyPr/>
          <a:lstStyle/>
          <a:p>
            <a:fld id="{A2FF8338-7991-485F-B123-C4EBD3B2ACF1}" type="slidenum">
              <a:rPr lang="es-GT" smtClean="0"/>
              <a:t>‹Nº›</a:t>
            </a:fld>
            <a:endParaRPr lang="es-GT"/>
          </a:p>
        </p:txBody>
      </p:sp>
    </p:spTree>
    <p:extLst>
      <p:ext uri="{BB962C8B-B14F-4D97-AF65-F5344CB8AC3E}">
        <p14:creationId xmlns:p14="http://schemas.microsoft.com/office/powerpoint/2010/main" val="25391157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s-GT"/>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s-GT"/>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B127F2-01AE-4D2F-B3C5-A939016318E7}" type="datetimeFigureOut">
              <a:rPr lang="es-GT" smtClean="0"/>
              <a:t>07/07/2017</a:t>
            </a:fld>
            <a:endParaRPr lang="es-GT"/>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GT"/>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2FF8338-7991-485F-B123-C4EBD3B2ACF1}" type="slidenum">
              <a:rPr lang="es-GT" smtClean="0"/>
              <a:t>‹Nº›</a:t>
            </a:fld>
            <a:endParaRPr lang="es-GT"/>
          </a:p>
        </p:txBody>
      </p:sp>
    </p:spTree>
    <p:extLst>
      <p:ext uri="{BB962C8B-B14F-4D97-AF65-F5344CB8AC3E}">
        <p14:creationId xmlns:p14="http://schemas.microsoft.com/office/powerpoint/2010/main" val="945695952"/>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G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7.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6">
            <a:lumMod val="40000"/>
            <a:lumOff val="60000"/>
          </a:schemeClr>
        </a:solid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es-GT" b="1" dirty="0" smtClean="0">
                <a:ln w="13462">
                  <a:solidFill>
                    <a:schemeClr val="bg1"/>
                  </a:solidFill>
                  <a:prstDash val="solid"/>
                </a:ln>
                <a:solidFill>
                  <a:schemeClr val="tx1">
                    <a:lumMod val="85000"/>
                    <a:lumOff val="15000"/>
                  </a:schemeClr>
                </a:solidFill>
                <a:effectLst>
                  <a:outerShdw dist="38100" dir="2700000" algn="bl" rotWithShape="0">
                    <a:schemeClr val="accent5"/>
                  </a:outerShdw>
                </a:effectLst>
              </a:rPr>
              <a:t>Caratula.</a:t>
            </a:r>
            <a:endParaRPr lang="es-GT" b="1" dirty="0">
              <a:ln w="13462">
                <a:solidFill>
                  <a:schemeClr val="bg1"/>
                </a:solidFill>
                <a:prstDash val="solid"/>
              </a:ln>
              <a:solidFill>
                <a:schemeClr val="tx1">
                  <a:lumMod val="85000"/>
                  <a:lumOff val="15000"/>
                </a:schemeClr>
              </a:solidFill>
              <a:effectLst>
                <a:outerShdw dist="38100" dir="2700000" algn="bl" rotWithShape="0">
                  <a:schemeClr val="accent5"/>
                </a:outerShdw>
              </a:effectLst>
            </a:endParaRPr>
          </a:p>
        </p:txBody>
      </p:sp>
      <p:sp>
        <p:nvSpPr>
          <p:cNvPr id="3" name="Marcador de contenido 2"/>
          <p:cNvSpPr>
            <a:spLocks noGrp="1"/>
          </p:cNvSpPr>
          <p:nvPr>
            <p:ph idx="1"/>
          </p:nvPr>
        </p:nvSpPr>
        <p:spPr/>
        <p:txBody>
          <a:bodyPr/>
          <a:lstStyle/>
          <a:p>
            <a:r>
              <a:rPr lang="es-GT" b="1" dirty="0" smtClean="0">
                <a:ln w="9525">
                  <a:solidFill>
                    <a:schemeClr val="bg1"/>
                  </a:solidFill>
                  <a:prstDash val="solid"/>
                </a:ln>
                <a:effectLst>
                  <a:outerShdw blurRad="12700" dist="38100" dir="2700000" algn="tl" rotWithShape="0">
                    <a:schemeClr val="bg1">
                      <a:lumMod val="50000"/>
                    </a:schemeClr>
                  </a:outerShdw>
                </a:effectLst>
              </a:rPr>
              <a:t>Curso:</a:t>
            </a:r>
          </a:p>
          <a:p>
            <a:r>
              <a:rPr lang="es-GT" b="1" dirty="0" smtClean="0">
                <a:ln w="9525">
                  <a:solidFill>
                    <a:schemeClr val="bg1"/>
                  </a:solidFill>
                  <a:prstDash val="solid"/>
                </a:ln>
                <a:effectLst>
                  <a:outerShdw blurRad="12700" dist="38100" dir="2700000" algn="tl" rotWithShape="0">
                    <a:schemeClr val="bg1">
                      <a:lumMod val="50000"/>
                    </a:schemeClr>
                  </a:outerShdw>
                </a:effectLst>
              </a:rPr>
              <a:t>computación</a:t>
            </a:r>
          </a:p>
          <a:p>
            <a:pPr marL="0" indent="0" algn="ctr">
              <a:buNone/>
            </a:pPr>
            <a:r>
              <a:rPr lang="es-GT" b="1" dirty="0" smtClean="0">
                <a:ln w="9525">
                  <a:solidFill>
                    <a:schemeClr val="bg1"/>
                  </a:solidFill>
                  <a:prstDash val="solid"/>
                </a:ln>
                <a:effectLst>
                  <a:outerShdw blurRad="12700" dist="38100" dir="2700000" algn="tl" rotWithShape="0">
                    <a:schemeClr val="bg1">
                      <a:lumMod val="50000"/>
                    </a:schemeClr>
                  </a:outerShdw>
                </a:effectLst>
              </a:rPr>
              <a:t>Tema: tipos de mantenimiento.</a:t>
            </a:r>
          </a:p>
          <a:p>
            <a:endParaRPr lang="es-GT" b="1" dirty="0">
              <a:ln w="9525">
                <a:solidFill>
                  <a:schemeClr val="bg1"/>
                </a:solidFill>
                <a:prstDash val="solid"/>
              </a:ln>
              <a:effectLst>
                <a:outerShdw blurRad="12700" dist="38100" dir="2700000" algn="tl" rotWithShape="0">
                  <a:schemeClr val="bg1">
                    <a:lumMod val="50000"/>
                  </a:schemeClr>
                </a:outerShdw>
              </a:effectLst>
            </a:endParaRPr>
          </a:p>
          <a:p>
            <a:endParaRPr lang="es-GT" b="1" dirty="0" smtClean="0">
              <a:ln w="9525">
                <a:solidFill>
                  <a:schemeClr val="bg1"/>
                </a:solidFill>
                <a:prstDash val="solid"/>
              </a:ln>
              <a:effectLst>
                <a:outerShdw blurRad="12700" dist="38100" dir="2700000" algn="tl" rotWithShape="0">
                  <a:schemeClr val="bg1">
                    <a:lumMod val="50000"/>
                  </a:schemeClr>
                </a:outerShdw>
              </a:effectLst>
            </a:endParaRPr>
          </a:p>
          <a:p>
            <a:r>
              <a:rPr lang="es-GT" b="1" dirty="0" smtClean="0">
                <a:ln w="9525">
                  <a:solidFill>
                    <a:schemeClr val="bg1"/>
                  </a:solidFill>
                  <a:prstDash val="solid"/>
                </a:ln>
                <a:effectLst>
                  <a:outerShdw blurRad="12700" dist="38100" dir="2700000" algn="tl" rotWithShape="0">
                    <a:schemeClr val="bg1">
                      <a:lumMod val="50000"/>
                    </a:schemeClr>
                  </a:outerShdw>
                </a:effectLst>
              </a:rPr>
              <a:t>María victoria Bran Boche</a:t>
            </a:r>
          </a:p>
          <a:p>
            <a:r>
              <a:rPr lang="es-GT" b="1" dirty="0" smtClean="0">
                <a:ln w="9525">
                  <a:solidFill>
                    <a:schemeClr val="bg1"/>
                  </a:solidFill>
                  <a:prstDash val="solid"/>
                </a:ln>
                <a:effectLst>
                  <a:outerShdw blurRad="12700" dist="38100" dir="2700000" algn="tl" rotWithShape="0">
                    <a:schemeClr val="bg1">
                      <a:lumMod val="50000"/>
                    </a:schemeClr>
                  </a:outerShdw>
                </a:effectLst>
              </a:rPr>
              <a:t>5to Bachillerato A</a:t>
            </a:r>
          </a:p>
          <a:p>
            <a:r>
              <a:rPr lang="es-GT" b="1" dirty="0" smtClean="0">
                <a:ln w="9525">
                  <a:solidFill>
                    <a:schemeClr val="bg1"/>
                  </a:solidFill>
                  <a:prstDash val="solid"/>
                </a:ln>
                <a:effectLst>
                  <a:outerShdw blurRad="12700" dist="38100" dir="2700000" algn="tl" rotWithShape="0">
                    <a:schemeClr val="bg1">
                      <a:lumMod val="50000"/>
                    </a:schemeClr>
                  </a:outerShdw>
                </a:effectLst>
              </a:rPr>
              <a:t>JM</a:t>
            </a:r>
          </a:p>
          <a:p>
            <a:endParaRPr lang="es-GT" dirty="0"/>
          </a:p>
        </p:txBody>
      </p:sp>
      <p:pic>
        <p:nvPicPr>
          <p:cNvPr id="5" name="Imagen 4"/>
          <p:cNvPicPr>
            <a:picLocks noChangeAspect="1"/>
          </p:cNvPicPr>
          <p:nvPr/>
        </p:nvPicPr>
        <p:blipFill>
          <a:blip r:embed="rId2"/>
          <a:stretch>
            <a:fillRect/>
          </a:stretch>
        </p:blipFill>
        <p:spPr>
          <a:xfrm>
            <a:off x="8280082" y="3877627"/>
            <a:ext cx="2428875" cy="1876425"/>
          </a:xfrm>
          <a:prstGeom prst="ellipse">
            <a:avLst/>
          </a:prstGeom>
          <a:ln>
            <a:noFill/>
          </a:ln>
          <a:effectLst>
            <a:softEdge rad="112500"/>
          </a:effectLst>
        </p:spPr>
      </p:pic>
    </p:spTree>
    <p:extLst>
      <p:ext uri="{BB962C8B-B14F-4D97-AF65-F5344CB8AC3E}">
        <p14:creationId xmlns:p14="http://schemas.microsoft.com/office/powerpoint/2010/main" val="4064872782"/>
      </p:ext>
    </p:extLst>
  </p:cSld>
  <p:clrMapOvr>
    <a:masterClrMapping/>
  </p:clrMapOvr>
  <p:transition spd="slow" advClick="0"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afterEffect">
                                  <p:stCondLst>
                                    <p:cond delay="250"/>
                                  </p:stCondLst>
                                  <p:childTnLst>
                                    <p:set>
                                      <p:cBhvr>
                                        <p:cTn id="6" dur="1" fill="hold">
                                          <p:stCondLst>
                                            <p:cond delay="0"/>
                                          </p:stCondLst>
                                        </p:cTn>
                                        <p:tgtEl>
                                          <p:spTgt spid="2"/>
                                        </p:tgtEl>
                                        <p:attrNameLst>
                                          <p:attrName>style.visibility</p:attrName>
                                        </p:attrNameLst>
                                      </p:cBhvr>
                                      <p:to>
                                        <p:strVal val="visible"/>
                                      </p:to>
                                    </p:set>
                                  </p:childTnLst>
                                </p:cTn>
                              </p:par>
                            </p:childTnLst>
                          </p:cTn>
                        </p:par>
                        <p:par>
                          <p:cTn id="7" fill="hold">
                            <p:stCondLst>
                              <p:cond delay="250"/>
                            </p:stCondLst>
                            <p:childTnLst>
                              <p:par>
                                <p:cTn id="8" presetID="26" presetClass="emph" presetSubtype="0" fill="hold" grpId="1" nodeType="afterEffect">
                                  <p:stCondLst>
                                    <p:cond delay="0"/>
                                  </p:stCondLst>
                                  <p:childTnLst>
                                    <p:animEffect transition="out" filter="fade">
                                      <p:cBhvr>
                                        <p:cTn id="9" dur="500" tmFilter="0, 0; .2, .5; .8, .5; 1, 0"/>
                                        <p:tgtEl>
                                          <p:spTgt spid="2"/>
                                        </p:tgtEl>
                                      </p:cBhvr>
                                    </p:animEffect>
                                    <p:animScale>
                                      <p:cBhvr>
                                        <p:cTn id="10" dur="250" autoRev="1" fill="hold"/>
                                        <p:tgtEl>
                                          <p:spTgt spid="2"/>
                                        </p:tgtEl>
                                      </p:cBhvr>
                                      <p:by x="105000" y="105000"/>
                                    </p:animScale>
                                  </p:childTnLst>
                                </p:cTn>
                              </p:par>
                            </p:childTnLst>
                          </p:cTn>
                        </p:par>
                        <p:par>
                          <p:cTn id="11" fill="hold">
                            <p:stCondLst>
                              <p:cond delay="750"/>
                            </p:stCondLst>
                            <p:childTnLst>
                              <p:par>
                                <p:cTn id="12" presetID="16" presetClass="entr" presetSubtype="21" fill="hold" nodeType="afterEffect">
                                  <p:stCondLst>
                                    <p:cond delay="0"/>
                                  </p:stCondLst>
                                  <p:childTnLst>
                                    <p:set>
                                      <p:cBhvr>
                                        <p:cTn id="13" dur="1" fill="hold">
                                          <p:stCondLst>
                                            <p:cond delay="0"/>
                                          </p:stCondLst>
                                        </p:cTn>
                                        <p:tgtEl>
                                          <p:spTgt spid="3">
                                            <p:txEl>
                                              <p:pRg st="0" end="0"/>
                                            </p:txEl>
                                          </p:spTgt>
                                        </p:tgtEl>
                                        <p:attrNameLst>
                                          <p:attrName>style.visibility</p:attrName>
                                        </p:attrNameLst>
                                      </p:cBhvr>
                                      <p:to>
                                        <p:strVal val="visible"/>
                                      </p:to>
                                    </p:set>
                                    <p:animEffect transition="in" filter="barn(inVertical)">
                                      <p:cBhvr>
                                        <p:cTn id="14" dur="500"/>
                                        <p:tgtEl>
                                          <p:spTgt spid="3">
                                            <p:txEl>
                                              <p:pRg st="0" end="0"/>
                                            </p:txEl>
                                          </p:spTgt>
                                        </p:tgtEl>
                                      </p:cBhvr>
                                    </p:animEffect>
                                  </p:childTnLst>
                                </p:cTn>
                              </p:par>
                              <p:par>
                                <p:cTn id="15" presetID="16" presetClass="entr" presetSubtype="21" fill="hold" nodeType="with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barn(inVertical)">
                                      <p:cBhvr>
                                        <p:cTn id="17" dur="500"/>
                                        <p:tgtEl>
                                          <p:spTgt spid="3">
                                            <p:txEl>
                                              <p:pRg st="1" end="1"/>
                                            </p:txEl>
                                          </p:spTgt>
                                        </p:tgtEl>
                                      </p:cBhvr>
                                    </p:animEffect>
                                  </p:childTnLst>
                                </p:cTn>
                              </p:par>
                              <p:par>
                                <p:cTn id="18" presetID="16" presetClass="entr" presetSubtype="21" fill="hold" nodeType="withEffect">
                                  <p:stCondLst>
                                    <p:cond delay="0"/>
                                  </p:stCondLst>
                                  <p:childTnLst>
                                    <p:set>
                                      <p:cBhvr>
                                        <p:cTn id="19" dur="1" fill="hold">
                                          <p:stCondLst>
                                            <p:cond delay="0"/>
                                          </p:stCondLst>
                                        </p:cTn>
                                        <p:tgtEl>
                                          <p:spTgt spid="3">
                                            <p:txEl>
                                              <p:pRg st="2" end="2"/>
                                            </p:txEl>
                                          </p:spTgt>
                                        </p:tgtEl>
                                        <p:attrNameLst>
                                          <p:attrName>style.visibility</p:attrName>
                                        </p:attrNameLst>
                                      </p:cBhvr>
                                      <p:to>
                                        <p:strVal val="visible"/>
                                      </p:to>
                                    </p:set>
                                    <p:animEffect transition="in" filter="barn(inVertical)">
                                      <p:cBhvr>
                                        <p:cTn id="20" dur="500"/>
                                        <p:tgtEl>
                                          <p:spTgt spid="3">
                                            <p:txEl>
                                              <p:pRg st="2" end="2"/>
                                            </p:txEl>
                                          </p:spTgt>
                                        </p:tgtEl>
                                      </p:cBhvr>
                                    </p:animEffect>
                                  </p:childTnLst>
                                </p:cTn>
                              </p:par>
                              <p:par>
                                <p:cTn id="21" presetID="16" presetClass="entr" presetSubtype="21" fill="hold" nodeType="with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animEffect transition="in" filter="barn(inVertical)">
                                      <p:cBhvr>
                                        <p:cTn id="23" dur="500"/>
                                        <p:tgtEl>
                                          <p:spTgt spid="3">
                                            <p:txEl>
                                              <p:pRg st="5" end="5"/>
                                            </p:txEl>
                                          </p:spTgt>
                                        </p:tgtEl>
                                      </p:cBhvr>
                                    </p:animEffect>
                                  </p:childTnLst>
                                </p:cTn>
                              </p:par>
                              <p:par>
                                <p:cTn id="24" presetID="16" presetClass="entr" presetSubtype="21" fill="hold" nodeType="withEffect">
                                  <p:stCondLst>
                                    <p:cond delay="0"/>
                                  </p:stCondLst>
                                  <p:childTnLst>
                                    <p:set>
                                      <p:cBhvr>
                                        <p:cTn id="25" dur="1" fill="hold">
                                          <p:stCondLst>
                                            <p:cond delay="0"/>
                                          </p:stCondLst>
                                        </p:cTn>
                                        <p:tgtEl>
                                          <p:spTgt spid="3">
                                            <p:txEl>
                                              <p:pRg st="6" end="6"/>
                                            </p:txEl>
                                          </p:spTgt>
                                        </p:tgtEl>
                                        <p:attrNameLst>
                                          <p:attrName>style.visibility</p:attrName>
                                        </p:attrNameLst>
                                      </p:cBhvr>
                                      <p:to>
                                        <p:strVal val="visible"/>
                                      </p:to>
                                    </p:set>
                                    <p:animEffect transition="in" filter="barn(inVertical)">
                                      <p:cBhvr>
                                        <p:cTn id="26" dur="500"/>
                                        <p:tgtEl>
                                          <p:spTgt spid="3">
                                            <p:txEl>
                                              <p:pRg st="6" end="6"/>
                                            </p:txEl>
                                          </p:spTgt>
                                        </p:tgtEl>
                                      </p:cBhvr>
                                    </p:animEffect>
                                  </p:childTnLst>
                                </p:cTn>
                              </p:par>
                              <p:par>
                                <p:cTn id="27" presetID="16" presetClass="entr" presetSubtype="21" fill="hold" nodeType="with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animEffect transition="in" filter="barn(inVertical)">
                                      <p:cBhvr>
                                        <p:cTn id="29" dur="500"/>
                                        <p:tgtEl>
                                          <p:spTgt spid="3">
                                            <p:txEl>
                                              <p:pRg st="7" end="7"/>
                                            </p:txEl>
                                          </p:spTgt>
                                        </p:tgtEl>
                                      </p:cBhvr>
                                    </p:animEffect>
                                  </p:childTnLst>
                                </p:cTn>
                              </p:par>
                            </p:childTnLst>
                          </p:cTn>
                        </p:par>
                        <p:par>
                          <p:cTn id="30" fill="hold">
                            <p:stCondLst>
                              <p:cond delay="1250"/>
                            </p:stCondLst>
                            <p:childTnLst>
                              <p:par>
                                <p:cTn id="31" presetID="32" presetClass="emph" presetSubtype="0" fill="hold" nodeType="afterEffect">
                                  <p:stCondLst>
                                    <p:cond delay="0"/>
                                  </p:stCondLst>
                                  <p:childTnLst>
                                    <p:animRot by="120000">
                                      <p:cBhvr>
                                        <p:cTn id="32" dur="100" fill="hold">
                                          <p:stCondLst>
                                            <p:cond delay="0"/>
                                          </p:stCondLst>
                                        </p:cTn>
                                        <p:tgtEl>
                                          <p:spTgt spid="3">
                                            <p:txEl>
                                              <p:pRg st="0" end="0"/>
                                            </p:txEl>
                                          </p:spTgt>
                                        </p:tgtEl>
                                        <p:attrNameLst>
                                          <p:attrName>r</p:attrName>
                                        </p:attrNameLst>
                                      </p:cBhvr>
                                    </p:animRot>
                                    <p:animRot by="-240000">
                                      <p:cBhvr>
                                        <p:cTn id="33" dur="200" fill="hold">
                                          <p:stCondLst>
                                            <p:cond delay="200"/>
                                          </p:stCondLst>
                                        </p:cTn>
                                        <p:tgtEl>
                                          <p:spTgt spid="3">
                                            <p:txEl>
                                              <p:pRg st="0" end="0"/>
                                            </p:txEl>
                                          </p:spTgt>
                                        </p:tgtEl>
                                        <p:attrNameLst>
                                          <p:attrName>r</p:attrName>
                                        </p:attrNameLst>
                                      </p:cBhvr>
                                    </p:animRot>
                                    <p:animRot by="240000">
                                      <p:cBhvr>
                                        <p:cTn id="34" dur="200" fill="hold">
                                          <p:stCondLst>
                                            <p:cond delay="400"/>
                                          </p:stCondLst>
                                        </p:cTn>
                                        <p:tgtEl>
                                          <p:spTgt spid="3">
                                            <p:txEl>
                                              <p:pRg st="0" end="0"/>
                                            </p:txEl>
                                          </p:spTgt>
                                        </p:tgtEl>
                                        <p:attrNameLst>
                                          <p:attrName>r</p:attrName>
                                        </p:attrNameLst>
                                      </p:cBhvr>
                                    </p:animRot>
                                    <p:animRot by="-240000">
                                      <p:cBhvr>
                                        <p:cTn id="35" dur="200" fill="hold">
                                          <p:stCondLst>
                                            <p:cond delay="600"/>
                                          </p:stCondLst>
                                        </p:cTn>
                                        <p:tgtEl>
                                          <p:spTgt spid="3">
                                            <p:txEl>
                                              <p:pRg st="0" end="0"/>
                                            </p:txEl>
                                          </p:spTgt>
                                        </p:tgtEl>
                                        <p:attrNameLst>
                                          <p:attrName>r</p:attrName>
                                        </p:attrNameLst>
                                      </p:cBhvr>
                                    </p:animRot>
                                    <p:animRot by="120000">
                                      <p:cBhvr>
                                        <p:cTn id="36" dur="200" fill="hold">
                                          <p:stCondLst>
                                            <p:cond delay="800"/>
                                          </p:stCondLst>
                                        </p:cTn>
                                        <p:tgtEl>
                                          <p:spTgt spid="3">
                                            <p:txEl>
                                              <p:pRg st="0" end="0"/>
                                            </p:txEl>
                                          </p:spTgt>
                                        </p:tgtEl>
                                        <p:attrNameLst>
                                          <p:attrName>r</p:attrName>
                                        </p:attrNameLst>
                                      </p:cBhvr>
                                    </p:animRot>
                                  </p:childTnLst>
                                </p:cTn>
                              </p:par>
                              <p:par>
                                <p:cTn id="37" presetID="32" presetClass="emph" presetSubtype="0" fill="hold" nodeType="withEffect">
                                  <p:stCondLst>
                                    <p:cond delay="0"/>
                                  </p:stCondLst>
                                  <p:childTnLst>
                                    <p:animRot by="120000">
                                      <p:cBhvr>
                                        <p:cTn id="38" dur="100" fill="hold">
                                          <p:stCondLst>
                                            <p:cond delay="0"/>
                                          </p:stCondLst>
                                        </p:cTn>
                                        <p:tgtEl>
                                          <p:spTgt spid="3">
                                            <p:txEl>
                                              <p:pRg st="1" end="1"/>
                                            </p:txEl>
                                          </p:spTgt>
                                        </p:tgtEl>
                                        <p:attrNameLst>
                                          <p:attrName>r</p:attrName>
                                        </p:attrNameLst>
                                      </p:cBhvr>
                                    </p:animRot>
                                    <p:animRot by="-240000">
                                      <p:cBhvr>
                                        <p:cTn id="39" dur="200" fill="hold">
                                          <p:stCondLst>
                                            <p:cond delay="200"/>
                                          </p:stCondLst>
                                        </p:cTn>
                                        <p:tgtEl>
                                          <p:spTgt spid="3">
                                            <p:txEl>
                                              <p:pRg st="1" end="1"/>
                                            </p:txEl>
                                          </p:spTgt>
                                        </p:tgtEl>
                                        <p:attrNameLst>
                                          <p:attrName>r</p:attrName>
                                        </p:attrNameLst>
                                      </p:cBhvr>
                                    </p:animRot>
                                    <p:animRot by="240000">
                                      <p:cBhvr>
                                        <p:cTn id="40" dur="200" fill="hold">
                                          <p:stCondLst>
                                            <p:cond delay="400"/>
                                          </p:stCondLst>
                                        </p:cTn>
                                        <p:tgtEl>
                                          <p:spTgt spid="3">
                                            <p:txEl>
                                              <p:pRg st="1" end="1"/>
                                            </p:txEl>
                                          </p:spTgt>
                                        </p:tgtEl>
                                        <p:attrNameLst>
                                          <p:attrName>r</p:attrName>
                                        </p:attrNameLst>
                                      </p:cBhvr>
                                    </p:animRot>
                                    <p:animRot by="-240000">
                                      <p:cBhvr>
                                        <p:cTn id="41" dur="200" fill="hold">
                                          <p:stCondLst>
                                            <p:cond delay="600"/>
                                          </p:stCondLst>
                                        </p:cTn>
                                        <p:tgtEl>
                                          <p:spTgt spid="3">
                                            <p:txEl>
                                              <p:pRg st="1" end="1"/>
                                            </p:txEl>
                                          </p:spTgt>
                                        </p:tgtEl>
                                        <p:attrNameLst>
                                          <p:attrName>r</p:attrName>
                                        </p:attrNameLst>
                                      </p:cBhvr>
                                    </p:animRot>
                                    <p:animRot by="120000">
                                      <p:cBhvr>
                                        <p:cTn id="42" dur="200" fill="hold">
                                          <p:stCondLst>
                                            <p:cond delay="800"/>
                                          </p:stCondLst>
                                        </p:cTn>
                                        <p:tgtEl>
                                          <p:spTgt spid="3">
                                            <p:txEl>
                                              <p:pRg st="1" end="1"/>
                                            </p:txEl>
                                          </p:spTgt>
                                        </p:tgtEl>
                                        <p:attrNameLst>
                                          <p:attrName>r</p:attrName>
                                        </p:attrNameLst>
                                      </p:cBhvr>
                                    </p:animRot>
                                  </p:childTnLst>
                                </p:cTn>
                              </p:par>
                              <p:par>
                                <p:cTn id="43" presetID="32" presetClass="emph" presetSubtype="0" fill="hold" nodeType="withEffect">
                                  <p:stCondLst>
                                    <p:cond delay="0"/>
                                  </p:stCondLst>
                                  <p:childTnLst>
                                    <p:animRot by="120000">
                                      <p:cBhvr>
                                        <p:cTn id="44" dur="100" fill="hold">
                                          <p:stCondLst>
                                            <p:cond delay="0"/>
                                          </p:stCondLst>
                                        </p:cTn>
                                        <p:tgtEl>
                                          <p:spTgt spid="3">
                                            <p:txEl>
                                              <p:pRg st="2" end="2"/>
                                            </p:txEl>
                                          </p:spTgt>
                                        </p:tgtEl>
                                        <p:attrNameLst>
                                          <p:attrName>r</p:attrName>
                                        </p:attrNameLst>
                                      </p:cBhvr>
                                    </p:animRot>
                                    <p:animRot by="-240000">
                                      <p:cBhvr>
                                        <p:cTn id="45" dur="200" fill="hold">
                                          <p:stCondLst>
                                            <p:cond delay="200"/>
                                          </p:stCondLst>
                                        </p:cTn>
                                        <p:tgtEl>
                                          <p:spTgt spid="3">
                                            <p:txEl>
                                              <p:pRg st="2" end="2"/>
                                            </p:txEl>
                                          </p:spTgt>
                                        </p:tgtEl>
                                        <p:attrNameLst>
                                          <p:attrName>r</p:attrName>
                                        </p:attrNameLst>
                                      </p:cBhvr>
                                    </p:animRot>
                                    <p:animRot by="240000">
                                      <p:cBhvr>
                                        <p:cTn id="46" dur="200" fill="hold">
                                          <p:stCondLst>
                                            <p:cond delay="400"/>
                                          </p:stCondLst>
                                        </p:cTn>
                                        <p:tgtEl>
                                          <p:spTgt spid="3">
                                            <p:txEl>
                                              <p:pRg st="2" end="2"/>
                                            </p:txEl>
                                          </p:spTgt>
                                        </p:tgtEl>
                                        <p:attrNameLst>
                                          <p:attrName>r</p:attrName>
                                        </p:attrNameLst>
                                      </p:cBhvr>
                                    </p:animRot>
                                    <p:animRot by="-240000">
                                      <p:cBhvr>
                                        <p:cTn id="47" dur="200" fill="hold">
                                          <p:stCondLst>
                                            <p:cond delay="600"/>
                                          </p:stCondLst>
                                        </p:cTn>
                                        <p:tgtEl>
                                          <p:spTgt spid="3">
                                            <p:txEl>
                                              <p:pRg st="2" end="2"/>
                                            </p:txEl>
                                          </p:spTgt>
                                        </p:tgtEl>
                                        <p:attrNameLst>
                                          <p:attrName>r</p:attrName>
                                        </p:attrNameLst>
                                      </p:cBhvr>
                                    </p:animRot>
                                    <p:animRot by="120000">
                                      <p:cBhvr>
                                        <p:cTn id="48" dur="200" fill="hold">
                                          <p:stCondLst>
                                            <p:cond delay="800"/>
                                          </p:stCondLst>
                                        </p:cTn>
                                        <p:tgtEl>
                                          <p:spTgt spid="3">
                                            <p:txEl>
                                              <p:pRg st="2" end="2"/>
                                            </p:txEl>
                                          </p:spTgt>
                                        </p:tgtEl>
                                        <p:attrNameLst>
                                          <p:attrName>r</p:attrName>
                                        </p:attrNameLst>
                                      </p:cBhvr>
                                    </p:animRot>
                                  </p:childTnLst>
                                </p:cTn>
                              </p:par>
                              <p:par>
                                <p:cTn id="49" presetID="32" presetClass="emph" presetSubtype="0" fill="hold" nodeType="withEffect">
                                  <p:stCondLst>
                                    <p:cond delay="0"/>
                                  </p:stCondLst>
                                  <p:childTnLst>
                                    <p:animRot by="120000">
                                      <p:cBhvr>
                                        <p:cTn id="50" dur="100" fill="hold">
                                          <p:stCondLst>
                                            <p:cond delay="0"/>
                                          </p:stCondLst>
                                        </p:cTn>
                                        <p:tgtEl>
                                          <p:spTgt spid="3">
                                            <p:txEl>
                                              <p:pRg st="5" end="5"/>
                                            </p:txEl>
                                          </p:spTgt>
                                        </p:tgtEl>
                                        <p:attrNameLst>
                                          <p:attrName>r</p:attrName>
                                        </p:attrNameLst>
                                      </p:cBhvr>
                                    </p:animRot>
                                    <p:animRot by="-240000">
                                      <p:cBhvr>
                                        <p:cTn id="51" dur="200" fill="hold">
                                          <p:stCondLst>
                                            <p:cond delay="200"/>
                                          </p:stCondLst>
                                        </p:cTn>
                                        <p:tgtEl>
                                          <p:spTgt spid="3">
                                            <p:txEl>
                                              <p:pRg st="5" end="5"/>
                                            </p:txEl>
                                          </p:spTgt>
                                        </p:tgtEl>
                                        <p:attrNameLst>
                                          <p:attrName>r</p:attrName>
                                        </p:attrNameLst>
                                      </p:cBhvr>
                                    </p:animRot>
                                    <p:animRot by="240000">
                                      <p:cBhvr>
                                        <p:cTn id="52" dur="200" fill="hold">
                                          <p:stCondLst>
                                            <p:cond delay="400"/>
                                          </p:stCondLst>
                                        </p:cTn>
                                        <p:tgtEl>
                                          <p:spTgt spid="3">
                                            <p:txEl>
                                              <p:pRg st="5" end="5"/>
                                            </p:txEl>
                                          </p:spTgt>
                                        </p:tgtEl>
                                        <p:attrNameLst>
                                          <p:attrName>r</p:attrName>
                                        </p:attrNameLst>
                                      </p:cBhvr>
                                    </p:animRot>
                                    <p:animRot by="-240000">
                                      <p:cBhvr>
                                        <p:cTn id="53" dur="200" fill="hold">
                                          <p:stCondLst>
                                            <p:cond delay="600"/>
                                          </p:stCondLst>
                                        </p:cTn>
                                        <p:tgtEl>
                                          <p:spTgt spid="3">
                                            <p:txEl>
                                              <p:pRg st="5" end="5"/>
                                            </p:txEl>
                                          </p:spTgt>
                                        </p:tgtEl>
                                        <p:attrNameLst>
                                          <p:attrName>r</p:attrName>
                                        </p:attrNameLst>
                                      </p:cBhvr>
                                    </p:animRot>
                                    <p:animRot by="120000">
                                      <p:cBhvr>
                                        <p:cTn id="54" dur="200" fill="hold">
                                          <p:stCondLst>
                                            <p:cond delay="800"/>
                                          </p:stCondLst>
                                        </p:cTn>
                                        <p:tgtEl>
                                          <p:spTgt spid="3">
                                            <p:txEl>
                                              <p:pRg st="5" end="5"/>
                                            </p:txEl>
                                          </p:spTgt>
                                        </p:tgtEl>
                                        <p:attrNameLst>
                                          <p:attrName>r</p:attrName>
                                        </p:attrNameLst>
                                      </p:cBhvr>
                                    </p:animRot>
                                  </p:childTnLst>
                                </p:cTn>
                              </p:par>
                              <p:par>
                                <p:cTn id="55" presetID="32" presetClass="emph" presetSubtype="0" fill="hold" nodeType="withEffect">
                                  <p:stCondLst>
                                    <p:cond delay="0"/>
                                  </p:stCondLst>
                                  <p:childTnLst>
                                    <p:animRot by="120000">
                                      <p:cBhvr>
                                        <p:cTn id="56" dur="100" fill="hold">
                                          <p:stCondLst>
                                            <p:cond delay="0"/>
                                          </p:stCondLst>
                                        </p:cTn>
                                        <p:tgtEl>
                                          <p:spTgt spid="3">
                                            <p:txEl>
                                              <p:pRg st="6" end="6"/>
                                            </p:txEl>
                                          </p:spTgt>
                                        </p:tgtEl>
                                        <p:attrNameLst>
                                          <p:attrName>r</p:attrName>
                                        </p:attrNameLst>
                                      </p:cBhvr>
                                    </p:animRot>
                                    <p:animRot by="-240000">
                                      <p:cBhvr>
                                        <p:cTn id="57" dur="200" fill="hold">
                                          <p:stCondLst>
                                            <p:cond delay="200"/>
                                          </p:stCondLst>
                                        </p:cTn>
                                        <p:tgtEl>
                                          <p:spTgt spid="3">
                                            <p:txEl>
                                              <p:pRg st="6" end="6"/>
                                            </p:txEl>
                                          </p:spTgt>
                                        </p:tgtEl>
                                        <p:attrNameLst>
                                          <p:attrName>r</p:attrName>
                                        </p:attrNameLst>
                                      </p:cBhvr>
                                    </p:animRot>
                                    <p:animRot by="240000">
                                      <p:cBhvr>
                                        <p:cTn id="58" dur="200" fill="hold">
                                          <p:stCondLst>
                                            <p:cond delay="400"/>
                                          </p:stCondLst>
                                        </p:cTn>
                                        <p:tgtEl>
                                          <p:spTgt spid="3">
                                            <p:txEl>
                                              <p:pRg st="6" end="6"/>
                                            </p:txEl>
                                          </p:spTgt>
                                        </p:tgtEl>
                                        <p:attrNameLst>
                                          <p:attrName>r</p:attrName>
                                        </p:attrNameLst>
                                      </p:cBhvr>
                                    </p:animRot>
                                    <p:animRot by="-240000">
                                      <p:cBhvr>
                                        <p:cTn id="59" dur="200" fill="hold">
                                          <p:stCondLst>
                                            <p:cond delay="600"/>
                                          </p:stCondLst>
                                        </p:cTn>
                                        <p:tgtEl>
                                          <p:spTgt spid="3">
                                            <p:txEl>
                                              <p:pRg st="6" end="6"/>
                                            </p:txEl>
                                          </p:spTgt>
                                        </p:tgtEl>
                                        <p:attrNameLst>
                                          <p:attrName>r</p:attrName>
                                        </p:attrNameLst>
                                      </p:cBhvr>
                                    </p:animRot>
                                    <p:animRot by="120000">
                                      <p:cBhvr>
                                        <p:cTn id="60" dur="200" fill="hold">
                                          <p:stCondLst>
                                            <p:cond delay="800"/>
                                          </p:stCondLst>
                                        </p:cTn>
                                        <p:tgtEl>
                                          <p:spTgt spid="3">
                                            <p:txEl>
                                              <p:pRg st="6" end="6"/>
                                            </p:txEl>
                                          </p:spTgt>
                                        </p:tgtEl>
                                        <p:attrNameLst>
                                          <p:attrName>r</p:attrName>
                                        </p:attrNameLst>
                                      </p:cBhvr>
                                    </p:animRot>
                                  </p:childTnLst>
                                </p:cTn>
                              </p:par>
                              <p:par>
                                <p:cTn id="61" presetID="32" presetClass="emph" presetSubtype="0" fill="hold" nodeType="withEffect">
                                  <p:stCondLst>
                                    <p:cond delay="0"/>
                                  </p:stCondLst>
                                  <p:childTnLst>
                                    <p:animRot by="120000">
                                      <p:cBhvr>
                                        <p:cTn id="62" dur="100" fill="hold">
                                          <p:stCondLst>
                                            <p:cond delay="0"/>
                                          </p:stCondLst>
                                        </p:cTn>
                                        <p:tgtEl>
                                          <p:spTgt spid="3">
                                            <p:txEl>
                                              <p:pRg st="7" end="7"/>
                                            </p:txEl>
                                          </p:spTgt>
                                        </p:tgtEl>
                                        <p:attrNameLst>
                                          <p:attrName>r</p:attrName>
                                        </p:attrNameLst>
                                      </p:cBhvr>
                                    </p:animRot>
                                    <p:animRot by="-240000">
                                      <p:cBhvr>
                                        <p:cTn id="63" dur="200" fill="hold">
                                          <p:stCondLst>
                                            <p:cond delay="200"/>
                                          </p:stCondLst>
                                        </p:cTn>
                                        <p:tgtEl>
                                          <p:spTgt spid="3">
                                            <p:txEl>
                                              <p:pRg st="7" end="7"/>
                                            </p:txEl>
                                          </p:spTgt>
                                        </p:tgtEl>
                                        <p:attrNameLst>
                                          <p:attrName>r</p:attrName>
                                        </p:attrNameLst>
                                      </p:cBhvr>
                                    </p:animRot>
                                    <p:animRot by="240000">
                                      <p:cBhvr>
                                        <p:cTn id="64" dur="200" fill="hold">
                                          <p:stCondLst>
                                            <p:cond delay="400"/>
                                          </p:stCondLst>
                                        </p:cTn>
                                        <p:tgtEl>
                                          <p:spTgt spid="3">
                                            <p:txEl>
                                              <p:pRg st="7" end="7"/>
                                            </p:txEl>
                                          </p:spTgt>
                                        </p:tgtEl>
                                        <p:attrNameLst>
                                          <p:attrName>r</p:attrName>
                                        </p:attrNameLst>
                                      </p:cBhvr>
                                    </p:animRot>
                                    <p:animRot by="-240000">
                                      <p:cBhvr>
                                        <p:cTn id="65" dur="200" fill="hold">
                                          <p:stCondLst>
                                            <p:cond delay="600"/>
                                          </p:stCondLst>
                                        </p:cTn>
                                        <p:tgtEl>
                                          <p:spTgt spid="3">
                                            <p:txEl>
                                              <p:pRg st="7" end="7"/>
                                            </p:txEl>
                                          </p:spTgt>
                                        </p:tgtEl>
                                        <p:attrNameLst>
                                          <p:attrName>r</p:attrName>
                                        </p:attrNameLst>
                                      </p:cBhvr>
                                    </p:animRot>
                                    <p:animRot by="120000">
                                      <p:cBhvr>
                                        <p:cTn id="66" dur="200" fill="hold">
                                          <p:stCondLst>
                                            <p:cond delay="800"/>
                                          </p:stCondLst>
                                        </p:cTn>
                                        <p:tgtEl>
                                          <p:spTgt spid="3">
                                            <p:txEl>
                                              <p:pRg st="7" end="7"/>
                                            </p:txEl>
                                          </p:spTgt>
                                        </p:tgtEl>
                                        <p:attrNameLst>
                                          <p:attrName>r</p:attrName>
                                        </p:attrNameLst>
                                      </p:cBhvr>
                                    </p:animRot>
                                  </p:childTnLst>
                                </p:cTn>
                              </p:par>
                            </p:childTnLst>
                          </p:cTn>
                        </p:par>
                        <p:par>
                          <p:cTn id="67" fill="hold">
                            <p:stCondLst>
                              <p:cond delay="2250"/>
                            </p:stCondLst>
                            <p:childTnLst>
                              <p:par>
                                <p:cTn id="68" presetID="6" presetClass="exit" presetSubtype="32" fill="hold" grpId="2" nodeType="afterEffect">
                                  <p:stCondLst>
                                    <p:cond delay="0"/>
                                  </p:stCondLst>
                                  <p:childTnLst>
                                    <p:animEffect transition="out" filter="circle(out)">
                                      <p:cBhvr>
                                        <p:cTn id="69" dur="2000"/>
                                        <p:tgtEl>
                                          <p:spTgt spid="2"/>
                                        </p:tgtEl>
                                      </p:cBhvr>
                                    </p:animEffect>
                                    <p:set>
                                      <p:cBhvr>
                                        <p:cTn id="70" dur="1" fill="hold">
                                          <p:stCondLst>
                                            <p:cond delay="1999"/>
                                          </p:stCondLst>
                                        </p:cTn>
                                        <p:tgtEl>
                                          <p:spTgt spid="2"/>
                                        </p:tgtEl>
                                        <p:attrNameLst>
                                          <p:attrName>style.visibility</p:attrName>
                                        </p:attrNameLst>
                                      </p:cBhvr>
                                      <p:to>
                                        <p:strVal val="hidden"/>
                                      </p:to>
                                    </p:set>
                                  </p:childTnLst>
                                </p:cTn>
                              </p:par>
                              <p:par>
                                <p:cTn id="71" presetID="26" presetClass="exit" presetSubtype="0" fill="hold" grpId="0" nodeType="withEffect">
                                  <p:stCondLst>
                                    <p:cond delay="0"/>
                                  </p:stCondLst>
                                  <p:childTnLst>
                                    <p:animEffect transition="out" filter="wipe(down)">
                                      <p:cBhvr>
                                        <p:cTn id="72" dur="180" accel="50000">
                                          <p:stCondLst>
                                            <p:cond delay="1820"/>
                                          </p:stCondLst>
                                        </p:cTn>
                                        <p:tgtEl>
                                          <p:spTgt spid="3">
                                            <p:txEl>
                                              <p:pRg st="0" end="0"/>
                                            </p:txEl>
                                          </p:spTgt>
                                        </p:tgtEl>
                                      </p:cBhvr>
                                    </p:animEffect>
                                    <p:anim calcmode="lin" valueType="num">
                                      <p:cBhvr>
                                        <p:cTn id="73" dur="1822" tmFilter="0,0; 0.14,0.31; 0.43,0.73; 0.71,0.91; 1.0,1.0">
                                          <p:stCondLst>
                                            <p:cond delay="0"/>
                                          </p:stCondLst>
                                        </p:cTn>
                                        <p:tgtEl>
                                          <p:spTgt spid="3">
                                            <p:txEl>
                                              <p:pRg st="0" end="0"/>
                                            </p:txEl>
                                          </p:spTgt>
                                        </p:tgtEl>
                                        <p:attrNameLst>
                                          <p:attrName>ppt_x</p:attrName>
                                        </p:attrNameLst>
                                      </p:cBhvr>
                                      <p:tavLst>
                                        <p:tav tm="0">
                                          <p:val>
                                            <p:strVal val="ppt_x"/>
                                          </p:val>
                                        </p:tav>
                                        <p:tav tm="100000">
                                          <p:val>
                                            <p:strVal val="#ppt_x+0.25"/>
                                          </p:val>
                                        </p:tav>
                                      </p:tavLst>
                                    </p:anim>
                                    <p:anim calcmode="lin" valueType="num">
                                      <p:cBhvr>
                                        <p:cTn id="74" dur="178">
                                          <p:stCondLst>
                                            <p:cond delay="1822"/>
                                          </p:stCondLst>
                                        </p:cTn>
                                        <p:tgtEl>
                                          <p:spTgt spid="3">
                                            <p:txEl>
                                              <p:pRg st="0" end="0"/>
                                            </p:txEl>
                                          </p:spTgt>
                                        </p:tgtEl>
                                        <p:attrNameLst>
                                          <p:attrName>ppt_x</p:attrName>
                                        </p:attrNameLst>
                                      </p:cBhvr>
                                      <p:tavLst>
                                        <p:tav tm="0">
                                          <p:val>
                                            <p:strVal val="ppt_x"/>
                                          </p:val>
                                        </p:tav>
                                        <p:tav tm="100000">
                                          <p:val>
                                            <p:strVal val="ppt_x"/>
                                          </p:val>
                                        </p:tav>
                                      </p:tavLst>
                                    </p:anim>
                                    <p:anim calcmode="lin" valueType="num">
                                      <p:cBhvr>
                                        <p:cTn id="75" dur="664" tmFilter="0.0,0.0;0.25,0.07;0.50,0.2;0.75,0.467;1.0,1.0">
                                          <p:stCondLst>
                                            <p:cond delay="0"/>
                                          </p:stCondLst>
                                        </p:cTn>
                                        <p:tgtEl>
                                          <p:spTgt spid="3">
                                            <p:txEl>
                                              <p:pRg st="0" end="0"/>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76" dur="664" tmFilter="0, 0; 0.125,0.2665; 0.25,0.4; 0.375,0.465; 0.5,0.5;  0.625,0.535; 0.75,0.6; 0.875,0.7335; 1,1">
                                          <p:stCondLst>
                                            <p:cond delay="664"/>
                                          </p:stCondLst>
                                        </p:cTn>
                                        <p:tgtEl>
                                          <p:spTgt spid="3">
                                            <p:txEl>
                                              <p:pRg st="0" end="0"/>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77" dur="332" tmFilter="0, 0; 0.125,0.2665; 0.25,0.4; 0.375,0.465; 0.5,0.5;  0.625,0.535; 0.75,0.6; 0.875,0.7335; 1,1">
                                          <p:stCondLst>
                                            <p:cond delay="1324"/>
                                          </p:stCondLst>
                                        </p:cTn>
                                        <p:tgtEl>
                                          <p:spTgt spid="3">
                                            <p:txEl>
                                              <p:pRg st="0" end="0"/>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78" dur="164" tmFilter="0, 0; 0.125,0.2665; 0.25,0.4; 0.375,0.465; 0.5,0.5;  0.625,0.535; 0.75,0.6; 0.875,0.7335; 1,1">
                                          <p:stCondLst>
                                            <p:cond delay="1656"/>
                                          </p:stCondLst>
                                        </p:cTn>
                                        <p:tgtEl>
                                          <p:spTgt spid="3">
                                            <p:txEl>
                                              <p:pRg st="0" end="0"/>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79" dur="180" accel="50000">
                                          <p:stCondLst>
                                            <p:cond delay="1820"/>
                                          </p:stCondLst>
                                        </p:cTn>
                                        <p:tgtEl>
                                          <p:spTgt spid="3">
                                            <p:txEl>
                                              <p:pRg st="0" end="0"/>
                                            </p:txEl>
                                          </p:spTgt>
                                        </p:tgtEl>
                                        <p:attrNameLst>
                                          <p:attrName>ppt_y</p:attrName>
                                        </p:attrNameLst>
                                      </p:cBhvr>
                                      <p:tavLst>
                                        <p:tav tm="0">
                                          <p:val>
                                            <p:strVal val="ppt_y"/>
                                          </p:val>
                                        </p:tav>
                                        <p:tav tm="100000">
                                          <p:val>
                                            <p:strVal val="ppt_y+ppt_h"/>
                                          </p:val>
                                        </p:tav>
                                      </p:tavLst>
                                    </p:anim>
                                    <p:animScale>
                                      <p:cBhvr>
                                        <p:cTn id="80" dur="26">
                                          <p:stCondLst>
                                            <p:cond delay="620"/>
                                          </p:stCondLst>
                                        </p:cTn>
                                        <p:tgtEl>
                                          <p:spTgt spid="3">
                                            <p:txEl>
                                              <p:pRg st="0" end="0"/>
                                            </p:txEl>
                                          </p:spTgt>
                                        </p:tgtEl>
                                      </p:cBhvr>
                                      <p:to x="100000" y="60000"/>
                                    </p:animScale>
                                    <p:animScale>
                                      <p:cBhvr>
                                        <p:cTn id="81" dur="166" decel="50000">
                                          <p:stCondLst>
                                            <p:cond delay="646"/>
                                          </p:stCondLst>
                                        </p:cTn>
                                        <p:tgtEl>
                                          <p:spTgt spid="3">
                                            <p:txEl>
                                              <p:pRg st="0" end="0"/>
                                            </p:txEl>
                                          </p:spTgt>
                                        </p:tgtEl>
                                      </p:cBhvr>
                                      <p:to x="100000" y="100000"/>
                                    </p:animScale>
                                    <p:animScale>
                                      <p:cBhvr>
                                        <p:cTn id="82" dur="26">
                                          <p:stCondLst>
                                            <p:cond delay="1312"/>
                                          </p:stCondLst>
                                        </p:cTn>
                                        <p:tgtEl>
                                          <p:spTgt spid="3">
                                            <p:txEl>
                                              <p:pRg st="0" end="0"/>
                                            </p:txEl>
                                          </p:spTgt>
                                        </p:tgtEl>
                                      </p:cBhvr>
                                      <p:to x="100000" y="80000"/>
                                    </p:animScale>
                                    <p:animScale>
                                      <p:cBhvr>
                                        <p:cTn id="83" dur="166" decel="50000">
                                          <p:stCondLst>
                                            <p:cond delay="1338"/>
                                          </p:stCondLst>
                                        </p:cTn>
                                        <p:tgtEl>
                                          <p:spTgt spid="3">
                                            <p:txEl>
                                              <p:pRg st="0" end="0"/>
                                            </p:txEl>
                                          </p:spTgt>
                                        </p:tgtEl>
                                      </p:cBhvr>
                                      <p:to x="100000" y="100000"/>
                                    </p:animScale>
                                    <p:animScale>
                                      <p:cBhvr>
                                        <p:cTn id="84" dur="26">
                                          <p:stCondLst>
                                            <p:cond delay="1642"/>
                                          </p:stCondLst>
                                        </p:cTn>
                                        <p:tgtEl>
                                          <p:spTgt spid="3">
                                            <p:txEl>
                                              <p:pRg st="0" end="0"/>
                                            </p:txEl>
                                          </p:spTgt>
                                        </p:tgtEl>
                                      </p:cBhvr>
                                      <p:to x="100000" y="90000"/>
                                    </p:animScale>
                                    <p:animScale>
                                      <p:cBhvr>
                                        <p:cTn id="85" dur="166" decel="50000">
                                          <p:stCondLst>
                                            <p:cond delay="1668"/>
                                          </p:stCondLst>
                                        </p:cTn>
                                        <p:tgtEl>
                                          <p:spTgt spid="3">
                                            <p:txEl>
                                              <p:pRg st="0" end="0"/>
                                            </p:txEl>
                                          </p:spTgt>
                                        </p:tgtEl>
                                      </p:cBhvr>
                                      <p:to x="100000" y="100000"/>
                                    </p:animScale>
                                    <p:animScale>
                                      <p:cBhvr>
                                        <p:cTn id="86" dur="26">
                                          <p:stCondLst>
                                            <p:cond delay="1808"/>
                                          </p:stCondLst>
                                        </p:cTn>
                                        <p:tgtEl>
                                          <p:spTgt spid="3">
                                            <p:txEl>
                                              <p:pRg st="0" end="0"/>
                                            </p:txEl>
                                          </p:spTgt>
                                        </p:tgtEl>
                                      </p:cBhvr>
                                      <p:to x="100000" y="95000"/>
                                    </p:animScale>
                                    <p:animScale>
                                      <p:cBhvr>
                                        <p:cTn id="87" dur="166" decel="50000">
                                          <p:stCondLst>
                                            <p:cond delay="1834"/>
                                          </p:stCondLst>
                                        </p:cTn>
                                        <p:tgtEl>
                                          <p:spTgt spid="3">
                                            <p:txEl>
                                              <p:pRg st="0" end="0"/>
                                            </p:txEl>
                                          </p:spTgt>
                                        </p:tgtEl>
                                      </p:cBhvr>
                                      <p:to x="100000" y="100000"/>
                                    </p:animScale>
                                    <p:set>
                                      <p:cBhvr>
                                        <p:cTn id="88" dur="1" fill="hold">
                                          <p:stCondLst>
                                            <p:cond delay="1999"/>
                                          </p:stCondLst>
                                        </p:cTn>
                                        <p:tgtEl>
                                          <p:spTgt spid="3">
                                            <p:txEl>
                                              <p:pRg st="0" end="0"/>
                                            </p:txEl>
                                          </p:spTgt>
                                        </p:tgtEl>
                                        <p:attrNameLst>
                                          <p:attrName>style.visibility</p:attrName>
                                        </p:attrNameLst>
                                      </p:cBhvr>
                                      <p:to>
                                        <p:strVal val="hidden"/>
                                      </p:to>
                                    </p:set>
                                  </p:childTnLst>
                                </p:cTn>
                              </p:par>
                              <p:par>
                                <p:cTn id="89" presetID="26" presetClass="exit" presetSubtype="0" fill="hold" grpId="0" nodeType="withEffect">
                                  <p:stCondLst>
                                    <p:cond delay="0"/>
                                  </p:stCondLst>
                                  <p:childTnLst>
                                    <p:animEffect transition="out" filter="wipe(down)">
                                      <p:cBhvr>
                                        <p:cTn id="90" dur="180" accel="50000">
                                          <p:stCondLst>
                                            <p:cond delay="1820"/>
                                          </p:stCondLst>
                                        </p:cTn>
                                        <p:tgtEl>
                                          <p:spTgt spid="3">
                                            <p:txEl>
                                              <p:pRg st="1" end="1"/>
                                            </p:txEl>
                                          </p:spTgt>
                                        </p:tgtEl>
                                      </p:cBhvr>
                                    </p:animEffect>
                                    <p:anim calcmode="lin" valueType="num">
                                      <p:cBhvr>
                                        <p:cTn id="91" dur="1822" tmFilter="0,0; 0.14,0.31; 0.43,0.73; 0.71,0.91; 1.0,1.0">
                                          <p:stCondLst>
                                            <p:cond delay="0"/>
                                          </p:stCondLst>
                                        </p:cTn>
                                        <p:tgtEl>
                                          <p:spTgt spid="3">
                                            <p:txEl>
                                              <p:pRg st="1" end="1"/>
                                            </p:txEl>
                                          </p:spTgt>
                                        </p:tgtEl>
                                        <p:attrNameLst>
                                          <p:attrName>ppt_x</p:attrName>
                                        </p:attrNameLst>
                                      </p:cBhvr>
                                      <p:tavLst>
                                        <p:tav tm="0">
                                          <p:val>
                                            <p:strVal val="ppt_x"/>
                                          </p:val>
                                        </p:tav>
                                        <p:tav tm="100000">
                                          <p:val>
                                            <p:strVal val="#ppt_x+0.25"/>
                                          </p:val>
                                        </p:tav>
                                      </p:tavLst>
                                    </p:anim>
                                    <p:anim calcmode="lin" valueType="num">
                                      <p:cBhvr>
                                        <p:cTn id="92" dur="178">
                                          <p:stCondLst>
                                            <p:cond delay="1822"/>
                                          </p:stCondLst>
                                        </p:cTn>
                                        <p:tgtEl>
                                          <p:spTgt spid="3">
                                            <p:txEl>
                                              <p:pRg st="1" end="1"/>
                                            </p:txEl>
                                          </p:spTgt>
                                        </p:tgtEl>
                                        <p:attrNameLst>
                                          <p:attrName>ppt_x</p:attrName>
                                        </p:attrNameLst>
                                      </p:cBhvr>
                                      <p:tavLst>
                                        <p:tav tm="0">
                                          <p:val>
                                            <p:strVal val="ppt_x"/>
                                          </p:val>
                                        </p:tav>
                                        <p:tav tm="100000">
                                          <p:val>
                                            <p:strVal val="ppt_x"/>
                                          </p:val>
                                        </p:tav>
                                      </p:tavLst>
                                    </p:anim>
                                    <p:anim calcmode="lin" valueType="num">
                                      <p:cBhvr>
                                        <p:cTn id="93" dur="664" tmFilter="0.0,0.0;0.25,0.07;0.50,0.2;0.75,0.467;1.0,1.0">
                                          <p:stCondLst>
                                            <p:cond delay="0"/>
                                          </p:stCondLst>
                                        </p:cTn>
                                        <p:tgtEl>
                                          <p:spTgt spid="3">
                                            <p:txEl>
                                              <p:pRg st="1" end="1"/>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94" dur="664" tmFilter="0, 0; 0.125,0.2665; 0.25,0.4; 0.375,0.465; 0.5,0.5;  0.625,0.535; 0.75,0.6; 0.875,0.7335; 1,1">
                                          <p:stCondLst>
                                            <p:cond delay="664"/>
                                          </p:stCondLst>
                                        </p:cTn>
                                        <p:tgtEl>
                                          <p:spTgt spid="3">
                                            <p:txEl>
                                              <p:pRg st="1" end="1"/>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95" dur="332" tmFilter="0, 0; 0.125,0.2665; 0.25,0.4; 0.375,0.465; 0.5,0.5;  0.625,0.535; 0.75,0.6; 0.875,0.7335; 1,1">
                                          <p:stCondLst>
                                            <p:cond delay="1324"/>
                                          </p:stCondLst>
                                        </p:cTn>
                                        <p:tgtEl>
                                          <p:spTgt spid="3">
                                            <p:txEl>
                                              <p:pRg st="1" end="1"/>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96" dur="164" tmFilter="0, 0; 0.125,0.2665; 0.25,0.4; 0.375,0.465; 0.5,0.5;  0.625,0.535; 0.75,0.6; 0.875,0.7335; 1,1">
                                          <p:stCondLst>
                                            <p:cond delay="1656"/>
                                          </p:stCondLst>
                                        </p:cTn>
                                        <p:tgtEl>
                                          <p:spTgt spid="3">
                                            <p:txEl>
                                              <p:pRg st="1" end="1"/>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97" dur="180" accel="50000">
                                          <p:stCondLst>
                                            <p:cond delay="1820"/>
                                          </p:stCondLst>
                                        </p:cTn>
                                        <p:tgtEl>
                                          <p:spTgt spid="3">
                                            <p:txEl>
                                              <p:pRg st="1" end="1"/>
                                            </p:txEl>
                                          </p:spTgt>
                                        </p:tgtEl>
                                        <p:attrNameLst>
                                          <p:attrName>ppt_y</p:attrName>
                                        </p:attrNameLst>
                                      </p:cBhvr>
                                      <p:tavLst>
                                        <p:tav tm="0">
                                          <p:val>
                                            <p:strVal val="ppt_y"/>
                                          </p:val>
                                        </p:tav>
                                        <p:tav tm="100000">
                                          <p:val>
                                            <p:strVal val="ppt_y+ppt_h"/>
                                          </p:val>
                                        </p:tav>
                                      </p:tavLst>
                                    </p:anim>
                                    <p:animScale>
                                      <p:cBhvr>
                                        <p:cTn id="98" dur="26">
                                          <p:stCondLst>
                                            <p:cond delay="620"/>
                                          </p:stCondLst>
                                        </p:cTn>
                                        <p:tgtEl>
                                          <p:spTgt spid="3">
                                            <p:txEl>
                                              <p:pRg st="1" end="1"/>
                                            </p:txEl>
                                          </p:spTgt>
                                        </p:tgtEl>
                                      </p:cBhvr>
                                      <p:to x="100000" y="60000"/>
                                    </p:animScale>
                                    <p:animScale>
                                      <p:cBhvr>
                                        <p:cTn id="99" dur="166" decel="50000">
                                          <p:stCondLst>
                                            <p:cond delay="646"/>
                                          </p:stCondLst>
                                        </p:cTn>
                                        <p:tgtEl>
                                          <p:spTgt spid="3">
                                            <p:txEl>
                                              <p:pRg st="1" end="1"/>
                                            </p:txEl>
                                          </p:spTgt>
                                        </p:tgtEl>
                                      </p:cBhvr>
                                      <p:to x="100000" y="100000"/>
                                    </p:animScale>
                                    <p:animScale>
                                      <p:cBhvr>
                                        <p:cTn id="100" dur="26">
                                          <p:stCondLst>
                                            <p:cond delay="1312"/>
                                          </p:stCondLst>
                                        </p:cTn>
                                        <p:tgtEl>
                                          <p:spTgt spid="3">
                                            <p:txEl>
                                              <p:pRg st="1" end="1"/>
                                            </p:txEl>
                                          </p:spTgt>
                                        </p:tgtEl>
                                      </p:cBhvr>
                                      <p:to x="100000" y="80000"/>
                                    </p:animScale>
                                    <p:animScale>
                                      <p:cBhvr>
                                        <p:cTn id="101" dur="166" decel="50000">
                                          <p:stCondLst>
                                            <p:cond delay="1338"/>
                                          </p:stCondLst>
                                        </p:cTn>
                                        <p:tgtEl>
                                          <p:spTgt spid="3">
                                            <p:txEl>
                                              <p:pRg st="1" end="1"/>
                                            </p:txEl>
                                          </p:spTgt>
                                        </p:tgtEl>
                                      </p:cBhvr>
                                      <p:to x="100000" y="100000"/>
                                    </p:animScale>
                                    <p:animScale>
                                      <p:cBhvr>
                                        <p:cTn id="102" dur="26">
                                          <p:stCondLst>
                                            <p:cond delay="1642"/>
                                          </p:stCondLst>
                                        </p:cTn>
                                        <p:tgtEl>
                                          <p:spTgt spid="3">
                                            <p:txEl>
                                              <p:pRg st="1" end="1"/>
                                            </p:txEl>
                                          </p:spTgt>
                                        </p:tgtEl>
                                      </p:cBhvr>
                                      <p:to x="100000" y="90000"/>
                                    </p:animScale>
                                    <p:animScale>
                                      <p:cBhvr>
                                        <p:cTn id="103" dur="166" decel="50000">
                                          <p:stCondLst>
                                            <p:cond delay="1668"/>
                                          </p:stCondLst>
                                        </p:cTn>
                                        <p:tgtEl>
                                          <p:spTgt spid="3">
                                            <p:txEl>
                                              <p:pRg st="1" end="1"/>
                                            </p:txEl>
                                          </p:spTgt>
                                        </p:tgtEl>
                                      </p:cBhvr>
                                      <p:to x="100000" y="100000"/>
                                    </p:animScale>
                                    <p:animScale>
                                      <p:cBhvr>
                                        <p:cTn id="104" dur="26">
                                          <p:stCondLst>
                                            <p:cond delay="1808"/>
                                          </p:stCondLst>
                                        </p:cTn>
                                        <p:tgtEl>
                                          <p:spTgt spid="3">
                                            <p:txEl>
                                              <p:pRg st="1" end="1"/>
                                            </p:txEl>
                                          </p:spTgt>
                                        </p:tgtEl>
                                      </p:cBhvr>
                                      <p:to x="100000" y="95000"/>
                                    </p:animScale>
                                    <p:animScale>
                                      <p:cBhvr>
                                        <p:cTn id="105" dur="166" decel="50000">
                                          <p:stCondLst>
                                            <p:cond delay="1834"/>
                                          </p:stCondLst>
                                        </p:cTn>
                                        <p:tgtEl>
                                          <p:spTgt spid="3">
                                            <p:txEl>
                                              <p:pRg st="1" end="1"/>
                                            </p:txEl>
                                          </p:spTgt>
                                        </p:tgtEl>
                                      </p:cBhvr>
                                      <p:to x="100000" y="100000"/>
                                    </p:animScale>
                                    <p:set>
                                      <p:cBhvr>
                                        <p:cTn id="106" dur="1" fill="hold">
                                          <p:stCondLst>
                                            <p:cond delay="1999"/>
                                          </p:stCondLst>
                                        </p:cTn>
                                        <p:tgtEl>
                                          <p:spTgt spid="3">
                                            <p:txEl>
                                              <p:pRg st="1" end="1"/>
                                            </p:txEl>
                                          </p:spTgt>
                                        </p:tgtEl>
                                        <p:attrNameLst>
                                          <p:attrName>style.visibility</p:attrName>
                                        </p:attrNameLst>
                                      </p:cBhvr>
                                      <p:to>
                                        <p:strVal val="hidden"/>
                                      </p:to>
                                    </p:set>
                                  </p:childTnLst>
                                </p:cTn>
                              </p:par>
                              <p:par>
                                <p:cTn id="107" presetID="26" presetClass="exit" presetSubtype="0" fill="hold" grpId="0" nodeType="withEffect">
                                  <p:stCondLst>
                                    <p:cond delay="0"/>
                                  </p:stCondLst>
                                  <p:childTnLst>
                                    <p:animEffect transition="out" filter="wipe(down)">
                                      <p:cBhvr>
                                        <p:cTn id="108" dur="180" accel="50000">
                                          <p:stCondLst>
                                            <p:cond delay="1820"/>
                                          </p:stCondLst>
                                        </p:cTn>
                                        <p:tgtEl>
                                          <p:spTgt spid="3">
                                            <p:txEl>
                                              <p:pRg st="2" end="2"/>
                                            </p:txEl>
                                          </p:spTgt>
                                        </p:tgtEl>
                                      </p:cBhvr>
                                    </p:animEffect>
                                    <p:anim calcmode="lin" valueType="num">
                                      <p:cBhvr>
                                        <p:cTn id="109" dur="1822" tmFilter="0,0; 0.14,0.31; 0.43,0.73; 0.71,0.91; 1.0,1.0">
                                          <p:stCondLst>
                                            <p:cond delay="0"/>
                                          </p:stCondLst>
                                        </p:cTn>
                                        <p:tgtEl>
                                          <p:spTgt spid="3">
                                            <p:txEl>
                                              <p:pRg st="2" end="2"/>
                                            </p:txEl>
                                          </p:spTgt>
                                        </p:tgtEl>
                                        <p:attrNameLst>
                                          <p:attrName>ppt_x</p:attrName>
                                        </p:attrNameLst>
                                      </p:cBhvr>
                                      <p:tavLst>
                                        <p:tav tm="0">
                                          <p:val>
                                            <p:strVal val="ppt_x"/>
                                          </p:val>
                                        </p:tav>
                                        <p:tav tm="100000">
                                          <p:val>
                                            <p:strVal val="#ppt_x+0.25"/>
                                          </p:val>
                                        </p:tav>
                                      </p:tavLst>
                                    </p:anim>
                                    <p:anim calcmode="lin" valueType="num">
                                      <p:cBhvr>
                                        <p:cTn id="110" dur="178">
                                          <p:stCondLst>
                                            <p:cond delay="1822"/>
                                          </p:stCondLst>
                                        </p:cTn>
                                        <p:tgtEl>
                                          <p:spTgt spid="3">
                                            <p:txEl>
                                              <p:pRg st="2" end="2"/>
                                            </p:txEl>
                                          </p:spTgt>
                                        </p:tgtEl>
                                        <p:attrNameLst>
                                          <p:attrName>ppt_x</p:attrName>
                                        </p:attrNameLst>
                                      </p:cBhvr>
                                      <p:tavLst>
                                        <p:tav tm="0">
                                          <p:val>
                                            <p:strVal val="ppt_x"/>
                                          </p:val>
                                        </p:tav>
                                        <p:tav tm="100000">
                                          <p:val>
                                            <p:strVal val="ppt_x"/>
                                          </p:val>
                                        </p:tav>
                                      </p:tavLst>
                                    </p:anim>
                                    <p:anim calcmode="lin" valueType="num">
                                      <p:cBhvr>
                                        <p:cTn id="111" dur="664" tmFilter="0.0,0.0;0.25,0.07;0.50,0.2;0.75,0.467;1.0,1.0">
                                          <p:stCondLst>
                                            <p:cond delay="0"/>
                                          </p:stCondLst>
                                        </p:cTn>
                                        <p:tgtEl>
                                          <p:spTgt spid="3">
                                            <p:txEl>
                                              <p:pRg st="2" end="2"/>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12" dur="664" tmFilter="0, 0; 0.125,0.2665; 0.25,0.4; 0.375,0.465; 0.5,0.5;  0.625,0.535; 0.75,0.6; 0.875,0.7335; 1,1">
                                          <p:stCondLst>
                                            <p:cond delay="664"/>
                                          </p:stCondLst>
                                        </p:cTn>
                                        <p:tgtEl>
                                          <p:spTgt spid="3">
                                            <p:txEl>
                                              <p:pRg st="2" end="2"/>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13" dur="332" tmFilter="0, 0; 0.125,0.2665; 0.25,0.4; 0.375,0.465; 0.5,0.5;  0.625,0.535; 0.75,0.6; 0.875,0.7335; 1,1">
                                          <p:stCondLst>
                                            <p:cond delay="1324"/>
                                          </p:stCondLst>
                                        </p:cTn>
                                        <p:tgtEl>
                                          <p:spTgt spid="3">
                                            <p:txEl>
                                              <p:pRg st="2" end="2"/>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14" dur="164" tmFilter="0, 0; 0.125,0.2665; 0.25,0.4; 0.375,0.465; 0.5,0.5;  0.625,0.535; 0.75,0.6; 0.875,0.7335; 1,1">
                                          <p:stCondLst>
                                            <p:cond delay="1656"/>
                                          </p:stCondLst>
                                        </p:cTn>
                                        <p:tgtEl>
                                          <p:spTgt spid="3">
                                            <p:txEl>
                                              <p:pRg st="2" end="2"/>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15" dur="180" accel="50000">
                                          <p:stCondLst>
                                            <p:cond delay="1820"/>
                                          </p:stCondLst>
                                        </p:cTn>
                                        <p:tgtEl>
                                          <p:spTgt spid="3">
                                            <p:txEl>
                                              <p:pRg st="2" end="2"/>
                                            </p:txEl>
                                          </p:spTgt>
                                        </p:tgtEl>
                                        <p:attrNameLst>
                                          <p:attrName>ppt_y</p:attrName>
                                        </p:attrNameLst>
                                      </p:cBhvr>
                                      <p:tavLst>
                                        <p:tav tm="0">
                                          <p:val>
                                            <p:strVal val="ppt_y"/>
                                          </p:val>
                                        </p:tav>
                                        <p:tav tm="100000">
                                          <p:val>
                                            <p:strVal val="ppt_y+ppt_h"/>
                                          </p:val>
                                        </p:tav>
                                      </p:tavLst>
                                    </p:anim>
                                    <p:animScale>
                                      <p:cBhvr>
                                        <p:cTn id="116" dur="26">
                                          <p:stCondLst>
                                            <p:cond delay="620"/>
                                          </p:stCondLst>
                                        </p:cTn>
                                        <p:tgtEl>
                                          <p:spTgt spid="3">
                                            <p:txEl>
                                              <p:pRg st="2" end="2"/>
                                            </p:txEl>
                                          </p:spTgt>
                                        </p:tgtEl>
                                      </p:cBhvr>
                                      <p:to x="100000" y="60000"/>
                                    </p:animScale>
                                    <p:animScale>
                                      <p:cBhvr>
                                        <p:cTn id="117" dur="166" decel="50000">
                                          <p:stCondLst>
                                            <p:cond delay="646"/>
                                          </p:stCondLst>
                                        </p:cTn>
                                        <p:tgtEl>
                                          <p:spTgt spid="3">
                                            <p:txEl>
                                              <p:pRg st="2" end="2"/>
                                            </p:txEl>
                                          </p:spTgt>
                                        </p:tgtEl>
                                      </p:cBhvr>
                                      <p:to x="100000" y="100000"/>
                                    </p:animScale>
                                    <p:animScale>
                                      <p:cBhvr>
                                        <p:cTn id="118" dur="26">
                                          <p:stCondLst>
                                            <p:cond delay="1312"/>
                                          </p:stCondLst>
                                        </p:cTn>
                                        <p:tgtEl>
                                          <p:spTgt spid="3">
                                            <p:txEl>
                                              <p:pRg st="2" end="2"/>
                                            </p:txEl>
                                          </p:spTgt>
                                        </p:tgtEl>
                                      </p:cBhvr>
                                      <p:to x="100000" y="80000"/>
                                    </p:animScale>
                                    <p:animScale>
                                      <p:cBhvr>
                                        <p:cTn id="119" dur="166" decel="50000">
                                          <p:stCondLst>
                                            <p:cond delay="1338"/>
                                          </p:stCondLst>
                                        </p:cTn>
                                        <p:tgtEl>
                                          <p:spTgt spid="3">
                                            <p:txEl>
                                              <p:pRg st="2" end="2"/>
                                            </p:txEl>
                                          </p:spTgt>
                                        </p:tgtEl>
                                      </p:cBhvr>
                                      <p:to x="100000" y="100000"/>
                                    </p:animScale>
                                    <p:animScale>
                                      <p:cBhvr>
                                        <p:cTn id="120" dur="26">
                                          <p:stCondLst>
                                            <p:cond delay="1642"/>
                                          </p:stCondLst>
                                        </p:cTn>
                                        <p:tgtEl>
                                          <p:spTgt spid="3">
                                            <p:txEl>
                                              <p:pRg st="2" end="2"/>
                                            </p:txEl>
                                          </p:spTgt>
                                        </p:tgtEl>
                                      </p:cBhvr>
                                      <p:to x="100000" y="90000"/>
                                    </p:animScale>
                                    <p:animScale>
                                      <p:cBhvr>
                                        <p:cTn id="121" dur="166" decel="50000">
                                          <p:stCondLst>
                                            <p:cond delay="1668"/>
                                          </p:stCondLst>
                                        </p:cTn>
                                        <p:tgtEl>
                                          <p:spTgt spid="3">
                                            <p:txEl>
                                              <p:pRg st="2" end="2"/>
                                            </p:txEl>
                                          </p:spTgt>
                                        </p:tgtEl>
                                      </p:cBhvr>
                                      <p:to x="100000" y="100000"/>
                                    </p:animScale>
                                    <p:animScale>
                                      <p:cBhvr>
                                        <p:cTn id="122" dur="26">
                                          <p:stCondLst>
                                            <p:cond delay="1808"/>
                                          </p:stCondLst>
                                        </p:cTn>
                                        <p:tgtEl>
                                          <p:spTgt spid="3">
                                            <p:txEl>
                                              <p:pRg st="2" end="2"/>
                                            </p:txEl>
                                          </p:spTgt>
                                        </p:tgtEl>
                                      </p:cBhvr>
                                      <p:to x="100000" y="95000"/>
                                    </p:animScale>
                                    <p:animScale>
                                      <p:cBhvr>
                                        <p:cTn id="123" dur="166" decel="50000">
                                          <p:stCondLst>
                                            <p:cond delay="1834"/>
                                          </p:stCondLst>
                                        </p:cTn>
                                        <p:tgtEl>
                                          <p:spTgt spid="3">
                                            <p:txEl>
                                              <p:pRg st="2" end="2"/>
                                            </p:txEl>
                                          </p:spTgt>
                                        </p:tgtEl>
                                      </p:cBhvr>
                                      <p:to x="100000" y="100000"/>
                                    </p:animScale>
                                    <p:set>
                                      <p:cBhvr>
                                        <p:cTn id="124" dur="1" fill="hold">
                                          <p:stCondLst>
                                            <p:cond delay="1999"/>
                                          </p:stCondLst>
                                        </p:cTn>
                                        <p:tgtEl>
                                          <p:spTgt spid="3">
                                            <p:txEl>
                                              <p:pRg st="2" end="2"/>
                                            </p:txEl>
                                          </p:spTgt>
                                        </p:tgtEl>
                                        <p:attrNameLst>
                                          <p:attrName>style.visibility</p:attrName>
                                        </p:attrNameLst>
                                      </p:cBhvr>
                                      <p:to>
                                        <p:strVal val="hidden"/>
                                      </p:to>
                                    </p:set>
                                  </p:childTnLst>
                                </p:cTn>
                              </p:par>
                              <p:par>
                                <p:cTn id="125" presetID="26" presetClass="exit" presetSubtype="0" fill="hold" grpId="0" nodeType="withEffect">
                                  <p:stCondLst>
                                    <p:cond delay="0"/>
                                  </p:stCondLst>
                                  <p:childTnLst>
                                    <p:animEffect transition="out" filter="wipe(down)">
                                      <p:cBhvr>
                                        <p:cTn id="126" dur="180" accel="50000">
                                          <p:stCondLst>
                                            <p:cond delay="1820"/>
                                          </p:stCondLst>
                                        </p:cTn>
                                        <p:tgtEl>
                                          <p:spTgt spid="3">
                                            <p:txEl>
                                              <p:pRg st="5" end="5"/>
                                            </p:txEl>
                                          </p:spTgt>
                                        </p:tgtEl>
                                      </p:cBhvr>
                                    </p:animEffect>
                                    <p:anim calcmode="lin" valueType="num">
                                      <p:cBhvr>
                                        <p:cTn id="127" dur="1822" tmFilter="0,0; 0.14,0.31; 0.43,0.73; 0.71,0.91; 1.0,1.0">
                                          <p:stCondLst>
                                            <p:cond delay="0"/>
                                          </p:stCondLst>
                                        </p:cTn>
                                        <p:tgtEl>
                                          <p:spTgt spid="3">
                                            <p:txEl>
                                              <p:pRg st="5" end="5"/>
                                            </p:txEl>
                                          </p:spTgt>
                                        </p:tgtEl>
                                        <p:attrNameLst>
                                          <p:attrName>ppt_x</p:attrName>
                                        </p:attrNameLst>
                                      </p:cBhvr>
                                      <p:tavLst>
                                        <p:tav tm="0">
                                          <p:val>
                                            <p:strVal val="ppt_x"/>
                                          </p:val>
                                        </p:tav>
                                        <p:tav tm="100000">
                                          <p:val>
                                            <p:strVal val="#ppt_x+0.25"/>
                                          </p:val>
                                        </p:tav>
                                      </p:tavLst>
                                    </p:anim>
                                    <p:anim calcmode="lin" valueType="num">
                                      <p:cBhvr>
                                        <p:cTn id="128" dur="178">
                                          <p:stCondLst>
                                            <p:cond delay="1822"/>
                                          </p:stCondLst>
                                        </p:cTn>
                                        <p:tgtEl>
                                          <p:spTgt spid="3">
                                            <p:txEl>
                                              <p:pRg st="5" end="5"/>
                                            </p:txEl>
                                          </p:spTgt>
                                        </p:tgtEl>
                                        <p:attrNameLst>
                                          <p:attrName>ppt_x</p:attrName>
                                        </p:attrNameLst>
                                      </p:cBhvr>
                                      <p:tavLst>
                                        <p:tav tm="0">
                                          <p:val>
                                            <p:strVal val="ppt_x"/>
                                          </p:val>
                                        </p:tav>
                                        <p:tav tm="100000">
                                          <p:val>
                                            <p:strVal val="ppt_x"/>
                                          </p:val>
                                        </p:tav>
                                      </p:tavLst>
                                    </p:anim>
                                    <p:anim calcmode="lin" valueType="num">
                                      <p:cBhvr>
                                        <p:cTn id="129" dur="664" tmFilter="0.0,0.0;0.25,0.07;0.50,0.2;0.75,0.467;1.0,1.0">
                                          <p:stCondLst>
                                            <p:cond delay="0"/>
                                          </p:stCondLst>
                                        </p:cTn>
                                        <p:tgtEl>
                                          <p:spTgt spid="3">
                                            <p:txEl>
                                              <p:pRg st="5" end="5"/>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30" dur="664" tmFilter="0, 0; 0.125,0.2665; 0.25,0.4; 0.375,0.465; 0.5,0.5;  0.625,0.535; 0.75,0.6; 0.875,0.7335; 1,1">
                                          <p:stCondLst>
                                            <p:cond delay="664"/>
                                          </p:stCondLst>
                                        </p:cTn>
                                        <p:tgtEl>
                                          <p:spTgt spid="3">
                                            <p:txEl>
                                              <p:pRg st="5" end="5"/>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31" dur="332" tmFilter="0, 0; 0.125,0.2665; 0.25,0.4; 0.375,0.465; 0.5,0.5;  0.625,0.535; 0.75,0.6; 0.875,0.7335; 1,1">
                                          <p:stCondLst>
                                            <p:cond delay="1324"/>
                                          </p:stCondLst>
                                        </p:cTn>
                                        <p:tgtEl>
                                          <p:spTgt spid="3">
                                            <p:txEl>
                                              <p:pRg st="5" end="5"/>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32" dur="164" tmFilter="0, 0; 0.125,0.2665; 0.25,0.4; 0.375,0.465; 0.5,0.5;  0.625,0.535; 0.75,0.6; 0.875,0.7335; 1,1">
                                          <p:stCondLst>
                                            <p:cond delay="1656"/>
                                          </p:stCondLst>
                                        </p:cTn>
                                        <p:tgtEl>
                                          <p:spTgt spid="3">
                                            <p:txEl>
                                              <p:pRg st="5" end="5"/>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33" dur="180" accel="50000">
                                          <p:stCondLst>
                                            <p:cond delay="1820"/>
                                          </p:stCondLst>
                                        </p:cTn>
                                        <p:tgtEl>
                                          <p:spTgt spid="3">
                                            <p:txEl>
                                              <p:pRg st="5" end="5"/>
                                            </p:txEl>
                                          </p:spTgt>
                                        </p:tgtEl>
                                        <p:attrNameLst>
                                          <p:attrName>ppt_y</p:attrName>
                                        </p:attrNameLst>
                                      </p:cBhvr>
                                      <p:tavLst>
                                        <p:tav tm="0">
                                          <p:val>
                                            <p:strVal val="ppt_y"/>
                                          </p:val>
                                        </p:tav>
                                        <p:tav tm="100000">
                                          <p:val>
                                            <p:strVal val="ppt_y+ppt_h"/>
                                          </p:val>
                                        </p:tav>
                                      </p:tavLst>
                                    </p:anim>
                                    <p:animScale>
                                      <p:cBhvr>
                                        <p:cTn id="134" dur="26">
                                          <p:stCondLst>
                                            <p:cond delay="620"/>
                                          </p:stCondLst>
                                        </p:cTn>
                                        <p:tgtEl>
                                          <p:spTgt spid="3">
                                            <p:txEl>
                                              <p:pRg st="5" end="5"/>
                                            </p:txEl>
                                          </p:spTgt>
                                        </p:tgtEl>
                                      </p:cBhvr>
                                      <p:to x="100000" y="60000"/>
                                    </p:animScale>
                                    <p:animScale>
                                      <p:cBhvr>
                                        <p:cTn id="135" dur="166" decel="50000">
                                          <p:stCondLst>
                                            <p:cond delay="646"/>
                                          </p:stCondLst>
                                        </p:cTn>
                                        <p:tgtEl>
                                          <p:spTgt spid="3">
                                            <p:txEl>
                                              <p:pRg st="5" end="5"/>
                                            </p:txEl>
                                          </p:spTgt>
                                        </p:tgtEl>
                                      </p:cBhvr>
                                      <p:to x="100000" y="100000"/>
                                    </p:animScale>
                                    <p:animScale>
                                      <p:cBhvr>
                                        <p:cTn id="136" dur="26">
                                          <p:stCondLst>
                                            <p:cond delay="1312"/>
                                          </p:stCondLst>
                                        </p:cTn>
                                        <p:tgtEl>
                                          <p:spTgt spid="3">
                                            <p:txEl>
                                              <p:pRg st="5" end="5"/>
                                            </p:txEl>
                                          </p:spTgt>
                                        </p:tgtEl>
                                      </p:cBhvr>
                                      <p:to x="100000" y="80000"/>
                                    </p:animScale>
                                    <p:animScale>
                                      <p:cBhvr>
                                        <p:cTn id="137" dur="166" decel="50000">
                                          <p:stCondLst>
                                            <p:cond delay="1338"/>
                                          </p:stCondLst>
                                        </p:cTn>
                                        <p:tgtEl>
                                          <p:spTgt spid="3">
                                            <p:txEl>
                                              <p:pRg st="5" end="5"/>
                                            </p:txEl>
                                          </p:spTgt>
                                        </p:tgtEl>
                                      </p:cBhvr>
                                      <p:to x="100000" y="100000"/>
                                    </p:animScale>
                                    <p:animScale>
                                      <p:cBhvr>
                                        <p:cTn id="138" dur="26">
                                          <p:stCondLst>
                                            <p:cond delay="1642"/>
                                          </p:stCondLst>
                                        </p:cTn>
                                        <p:tgtEl>
                                          <p:spTgt spid="3">
                                            <p:txEl>
                                              <p:pRg st="5" end="5"/>
                                            </p:txEl>
                                          </p:spTgt>
                                        </p:tgtEl>
                                      </p:cBhvr>
                                      <p:to x="100000" y="90000"/>
                                    </p:animScale>
                                    <p:animScale>
                                      <p:cBhvr>
                                        <p:cTn id="139" dur="166" decel="50000">
                                          <p:stCondLst>
                                            <p:cond delay="1668"/>
                                          </p:stCondLst>
                                        </p:cTn>
                                        <p:tgtEl>
                                          <p:spTgt spid="3">
                                            <p:txEl>
                                              <p:pRg st="5" end="5"/>
                                            </p:txEl>
                                          </p:spTgt>
                                        </p:tgtEl>
                                      </p:cBhvr>
                                      <p:to x="100000" y="100000"/>
                                    </p:animScale>
                                    <p:animScale>
                                      <p:cBhvr>
                                        <p:cTn id="140" dur="26">
                                          <p:stCondLst>
                                            <p:cond delay="1808"/>
                                          </p:stCondLst>
                                        </p:cTn>
                                        <p:tgtEl>
                                          <p:spTgt spid="3">
                                            <p:txEl>
                                              <p:pRg st="5" end="5"/>
                                            </p:txEl>
                                          </p:spTgt>
                                        </p:tgtEl>
                                      </p:cBhvr>
                                      <p:to x="100000" y="95000"/>
                                    </p:animScale>
                                    <p:animScale>
                                      <p:cBhvr>
                                        <p:cTn id="141" dur="166" decel="50000">
                                          <p:stCondLst>
                                            <p:cond delay="1834"/>
                                          </p:stCondLst>
                                        </p:cTn>
                                        <p:tgtEl>
                                          <p:spTgt spid="3">
                                            <p:txEl>
                                              <p:pRg st="5" end="5"/>
                                            </p:txEl>
                                          </p:spTgt>
                                        </p:tgtEl>
                                      </p:cBhvr>
                                      <p:to x="100000" y="100000"/>
                                    </p:animScale>
                                    <p:set>
                                      <p:cBhvr>
                                        <p:cTn id="142" dur="1" fill="hold">
                                          <p:stCondLst>
                                            <p:cond delay="1999"/>
                                          </p:stCondLst>
                                        </p:cTn>
                                        <p:tgtEl>
                                          <p:spTgt spid="3">
                                            <p:txEl>
                                              <p:pRg st="5" end="5"/>
                                            </p:txEl>
                                          </p:spTgt>
                                        </p:tgtEl>
                                        <p:attrNameLst>
                                          <p:attrName>style.visibility</p:attrName>
                                        </p:attrNameLst>
                                      </p:cBhvr>
                                      <p:to>
                                        <p:strVal val="hidden"/>
                                      </p:to>
                                    </p:set>
                                  </p:childTnLst>
                                </p:cTn>
                              </p:par>
                              <p:par>
                                <p:cTn id="143" presetID="26" presetClass="exit" presetSubtype="0" fill="hold" grpId="0" nodeType="withEffect">
                                  <p:stCondLst>
                                    <p:cond delay="0"/>
                                  </p:stCondLst>
                                  <p:childTnLst>
                                    <p:animEffect transition="out" filter="wipe(down)">
                                      <p:cBhvr>
                                        <p:cTn id="144" dur="180" accel="50000">
                                          <p:stCondLst>
                                            <p:cond delay="1820"/>
                                          </p:stCondLst>
                                        </p:cTn>
                                        <p:tgtEl>
                                          <p:spTgt spid="3">
                                            <p:txEl>
                                              <p:pRg st="6" end="6"/>
                                            </p:txEl>
                                          </p:spTgt>
                                        </p:tgtEl>
                                      </p:cBhvr>
                                    </p:animEffect>
                                    <p:anim calcmode="lin" valueType="num">
                                      <p:cBhvr>
                                        <p:cTn id="145" dur="1822" tmFilter="0,0; 0.14,0.31; 0.43,0.73; 0.71,0.91; 1.0,1.0">
                                          <p:stCondLst>
                                            <p:cond delay="0"/>
                                          </p:stCondLst>
                                        </p:cTn>
                                        <p:tgtEl>
                                          <p:spTgt spid="3">
                                            <p:txEl>
                                              <p:pRg st="6" end="6"/>
                                            </p:txEl>
                                          </p:spTgt>
                                        </p:tgtEl>
                                        <p:attrNameLst>
                                          <p:attrName>ppt_x</p:attrName>
                                        </p:attrNameLst>
                                      </p:cBhvr>
                                      <p:tavLst>
                                        <p:tav tm="0">
                                          <p:val>
                                            <p:strVal val="ppt_x"/>
                                          </p:val>
                                        </p:tav>
                                        <p:tav tm="100000">
                                          <p:val>
                                            <p:strVal val="#ppt_x+0.25"/>
                                          </p:val>
                                        </p:tav>
                                      </p:tavLst>
                                    </p:anim>
                                    <p:anim calcmode="lin" valueType="num">
                                      <p:cBhvr>
                                        <p:cTn id="146" dur="178">
                                          <p:stCondLst>
                                            <p:cond delay="1822"/>
                                          </p:stCondLst>
                                        </p:cTn>
                                        <p:tgtEl>
                                          <p:spTgt spid="3">
                                            <p:txEl>
                                              <p:pRg st="6" end="6"/>
                                            </p:txEl>
                                          </p:spTgt>
                                        </p:tgtEl>
                                        <p:attrNameLst>
                                          <p:attrName>ppt_x</p:attrName>
                                        </p:attrNameLst>
                                      </p:cBhvr>
                                      <p:tavLst>
                                        <p:tav tm="0">
                                          <p:val>
                                            <p:strVal val="ppt_x"/>
                                          </p:val>
                                        </p:tav>
                                        <p:tav tm="100000">
                                          <p:val>
                                            <p:strVal val="ppt_x"/>
                                          </p:val>
                                        </p:tav>
                                      </p:tavLst>
                                    </p:anim>
                                    <p:anim calcmode="lin" valueType="num">
                                      <p:cBhvr>
                                        <p:cTn id="147" dur="664" tmFilter="0.0,0.0;0.25,0.07;0.50,0.2;0.75,0.467;1.0,1.0">
                                          <p:stCondLst>
                                            <p:cond delay="0"/>
                                          </p:stCondLst>
                                        </p:cTn>
                                        <p:tgtEl>
                                          <p:spTgt spid="3">
                                            <p:txEl>
                                              <p:pRg st="6" end="6"/>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48" dur="664" tmFilter="0, 0; 0.125,0.2665; 0.25,0.4; 0.375,0.465; 0.5,0.5;  0.625,0.535; 0.75,0.6; 0.875,0.7335; 1,1">
                                          <p:stCondLst>
                                            <p:cond delay="664"/>
                                          </p:stCondLst>
                                        </p:cTn>
                                        <p:tgtEl>
                                          <p:spTgt spid="3">
                                            <p:txEl>
                                              <p:pRg st="6" end="6"/>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49" dur="332" tmFilter="0, 0; 0.125,0.2665; 0.25,0.4; 0.375,0.465; 0.5,0.5;  0.625,0.535; 0.75,0.6; 0.875,0.7335; 1,1">
                                          <p:stCondLst>
                                            <p:cond delay="1324"/>
                                          </p:stCondLst>
                                        </p:cTn>
                                        <p:tgtEl>
                                          <p:spTgt spid="3">
                                            <p:txEl>
                                              <p:pRg st="6" end="6"/>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50" dur="164" tmFilter="0, 0; 0.125,0.2665; 0.25,0.4; 0.375,0.465; 0.5,0.5;  0.625,0.535; 0.75,0.6; 0.875,0.7335; 1,1">
                                          <p:stCondLst>
                                            <p:cond delay="1656"/>
                                          </p:stCondLst>
                                        </p:cTn>
                                        <p:tgtEl>
                                          <p:spTgt spid="3">
                                            <p:txEl>
                                              <p:pRg st="6" end="6"/>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51" dur="180" accel="50000">
                                          <p:stCondLst>
                                            <p:cond delay="1820"/>
                                          </p:stCondLst>
                                        </p:cTn>
                                        <p:tgtEl>
                                          <p:spTgt spid="3">
                                            <p:txEl>
                                              <p:pRg st="6" end="6"/>
                                            </p:txEl>
                                          </p:spTgt>
                                        </p:tgtEl>
                                        <p:attrNameLst>
                                          <p:attrName>ppt_y</p:attrName>
                                        </p:attrNameLst>
                                      </p:cBhvr>
                                      <p:tavLst>
                                        <p:tav tm="0">
                                          <p:val>
                                            <p:strVal val="ppt_y"/>
                                          </p:val>
                                        </p:tav>
                                        <p:tav tm="100000">
                                          <p:val>
                                            <p:strVal val="ppt_y+ppt_h"/>
                                          </p:val>
                                        </p:tav>
                                      </p:tavLst>
                                    </p:anim>
                                    <p:animScale>
                                      <p:cBhvr>
                                        <p:cTn id="152" dur="26">
                                          <p:stCondLst>
                                            <p:cond delay="620"/>
                                          </p:stCondLst>
                                        </p:cTn>
                                        <p:tgtEl>
                                          <p:spTgt spid="3">
                                            <p:txEl>
                                              <p:pRg st="6" end="6"/>
                                            </p:txEl>
                                          </p:spTgt>
                                        </p:tgtEl>
                                      </p:cBhvr>
                                      <p:to x="100000" y="60000"/>
                                    </p:animScale>
                                    <p:animScale>
                                      <p:cBhvr>
                                        <p:cTn id="153" dur="166" decel="50000">
                                          <p:stCondLst>
                                            <p:cond delay="646"/>
                                          </p:stCondLst>
                                        </p:cTn>
                                        <p:tgtEl>
                                          <p:spTgt spid="3">
                                            <p:txEl>
                                              <p:pRg st="6" end="6"/>
                                            </p:txEl>
                                          </p:spTgt>
                                        </p:tgtEl>
                                      </p:cBhvr>
                                      <p:to x="100000" y="100000"/>
                                    </p:animScale>
                                    <p:animScale>
                                      <p:cBhvr>
                                        <p:cTn id="154" dur="26">
                                          <p:stCondLst>
                                            <p:cond delay="1312"/>
                                          </p:stCondLst>
                                        </p:cTn>
                                        <p:tgtEl>
                                          <p:spTgt spid="3">
                                            <p:txEl>
                                              <p:pRg st="6" end="6"/>
                                            </p:txEl>
                                          </p:spTgt>
                                        </p:tgtEl>
                                      </p:cBhvr>
                                      <p:to x="100000" y="80000"/>
                                    </p:animScale>
                                    <p:animScale>
                                      <p:cBhvr>
                                        <p:cTn id="155" dur="166" decel="50000">
                                          <p:stCondLst>
                                            <p:cond delay="1338"/>
                                          </p:stCondLst>
                                        </p:cTn>
                                        <p:tgtEl>
                                          <p:spTgt spid="3">
                                            <p:txEl>
                                              <p:pRg st="6" end="6"/>
                                            </p:txEl>
                                          </p:spTgt>
                                        </p:tgtEl>
                                      </p:cBhvr>
                                      <p:to x="100000" y="100000"/>
                                    </p:animScale>
                                    <p:animScale>
                                      <p:cBhvr>
                                        <p:cTn id="156" dur="26">
                                          <p:stCondLst>
                                            <p:cond delay="1642"/>
                                          </p:stCondLst>
                                        </p:cTn>
                                        <p:tgtEl>
                                          <p:spTgt spid="3">
                                            <p:txEl>
                                              <p:pRg st="6" end="6"/>
                                            </p:txEl>
                                          </p:spTgt>
                                        </p:tgtEl>
                                      </p:cBhvr>
                                      <p:to x="100000" y="90000"/>
                                    </p:animScale>
                                    <p:animScale>
                                      <p:cBhvr>
                                        <p:cTn id="157" dur="166" decel="50000">
                                          <p:stCondLst>
                                            <p:cond delay="1668"/>
                                          </p:stCondLst>
                                        </p:cTn>
                                        <p:tgtEl>
                                          <p:spTgt spid="3">
                                            <p:txEl>
                                              <p:pRg st="6" end="6"/>
                                            </p:txEl>
                                          </p:spTgt>
                                        </p:tgtEl>
                                      </p:cBhvr>
                                      <p:to x="100000" y="100000"/>
                                    </p:animScale>
                                    <p:animScale>
                                      <p:cBhvr>
                                        <p:cTn id="158" dur="26">
                                          <p:stCondLst>
                                            <p:cond delay="1808"/>
                                          </p:stCondLst>
                                        </p:cTn>
                                        <p:tgtEl>
                                          <p:spTgt spid="3">
                                            <p:txEl>
                                              <p:pRg st="6" end="6"/>
                                            </p:txEl>
                                          </p:spTgt>
                                        </p:tgtEl>
                                      </p:cBhvr>
                                      <p:to x="100000" y="95000"/>
                                    </p:animScale>
                                    <p:animScale>
                                      <p:cBhvr>
                                        <p:cTn id="159" dur="166" decel="50000">
                                          <p:stCondLst>
                                            <p:cond delay="1834"/>
                                          </p:stCondLst>
                                        </p:cTn>
                                        <p:tgtEl>
                                          <p:spTgt spid="3">
                                            <p:txEl>
                                              <p:pRg st="6" end="6"/>
                                            </p:txEl>
                                          </p:spTgt>
                                        </p:tgtEl>
                                      </p:cBhvr>
                                      <p:to x="100000" y="100000"/>
                                    </p:animScale>
                                    <p:set>
                                      <p:cBhvr>
                                        <p:cTn id="160" dur="1" fill="hold">
                                          <p:stCondLst>
                                            <p:cond delay="1999"/>
                                          </p:stCondLst>
                                        </p:cTn>
                                        <p:tgtEl>
                                          <p:spTgt spid="3">
                                            <p:txEl>
                                              <p:pRg st="6" end="6"/>
                                            </p:txEl>
                                          </p:spTgt>
                                        </p:tgtEl>
                                        <p:attrNameLst>
                                          <p:attrName>style.visibility</p:attrName>
                                        </p:attrNameLst>
                                      </p:cBhvr>
                                      <p:to>
                                        <p:strVal val="hidden"/>
                                      </p:to>
                                    </p:set>
                                  </p:childTnLst>
                                </p:cTn>
                              </p:par>
                              <p:par>
                                <p:cTn id="161" presetID="26" presetClass="exit" presetSubtype="0" fill="hold" grpId="0" nodeType="withEffect">
                                  <p:stCondLst>
                                    <p:cond delay="0"/>
                                  </p:stCondLst>
                                  <p:childTnLst>
                                    <p:animEffect transition="out" filter="wipe(down)">
                                      <p:cBhvr>
                                        <p:cTn id="162" dur="180" accel="50000">
                                          <p:stCondLst>
                                            <p:cond delay="1820"/>
                                          </p:stCondLst>
                                        </p:cTn>
                                        <p:tgtEl>
                                          <p:spTgt spid="3">
                                            <p:txEl>
                                              <p:pRg st="7" end="7"/>
                                            </p:txEl>
                                          </p:spTgt>
                                        </p:tgtEl>
                                      </p:cBhvr>
                                    </p:animEffect>
                                    <p:anim calcmode="lin" valueType="num">
                                      <p:cBhvr>
                                        <p:cTn id="163" dur="1822" tmFilter="0,0; 0.14,0.31; 0.43,0.73; 0.71,0.91; 1.0,1.0">
                                          <p:stCondLst>
                                            <p:cond delay="0"/>
                                          </p:stCondLst>
                                        </p:cTn>
                                        <p:tgtEl>
                                          <p:spTgt spid="3">
                                            <p:txEl>
                                              <p:pRg st="7" end="7"/>
                                            </p:txEl>
                                          </p:spTgt>
                                        </p:tgtEl>
                                        <p:attrNameLst>
                                          <p:attrName>ppt_x</p:attrName>
                                        </p:attrNameLst>
                                      </p:cBhvr>
                                      <p:tavLst>
                                        <p:tav tm="0">
                                          <p:val>
                                            <p:strVal val="ppt_x"/>
                                          </p:val>
                                        </p:tav>
                                        <p:tav tm="100000">
                                          <p:val>
                                            <p:strVal val="#ppt_x+0.25"/>
                                          </p:val>
                                        </p:tav>
                                      </p:tavLst>
                                    </p:anim>
                                    <p:anim calcmode="lin" valueType="num">
                                      <p:cBhvr>
                                        <p:cTn id="164" dur="178">
                                          <p:stCondLst>
                                            <p:cond delay="1822"/>
                                          </p:stCondLst>
                                        </p:cTn>
                                        <p:tgtEl>
                                          <p:spTgt spid="3">
                                            <p:txEl>
                                              <p:pRg st="7" end="7"/>
                                            </p:txEl>
                                          </p:spTgt>
                                        </p:tgtEl>
                                        <p:attrNameLst>
                                          <p:attrName>ppt_x</p:attrName>
                                        </p:attrNameLst>
                                      </p:cBhvr>
                                      <p:tavLst>
                                        <p:tav tm="0">
                                          <p:val>
                                            <p:strVal val="ppt_x"/>
                                          </p:val>
                                        </p:tav>
                                        <p:tav tm="100000">
                                          <p:val>
                                            <p:strVal val="ppt_x"/>
                                          </p:val>
                                        </p:tav>
                                      </p:tavLst>
                                    </p:anim>
                                    <p:anim calcmode="lin" valueType="num">
                                      <p:cBhvr>
                                        <p:cTn id="165" dur="664" tmFilter="0.0,0.0;0.25,0.07;0.50,0.2;0.75,0.467;1.0,1.0">
                                          <p:stCondLst>
                                            <p:cond delay="0"/>
                                          </p:stCondLst>
                                        </p:cTn>
                                        <p:tgtEl>
                                          <p:spTgt spid="3">
                                            <p:txEl>
                                              <p:pRg st="7" end="7"/>
                                            </p:txEl>
                                          </p:spTgt>
                                        </p:tgtEl>
                                        <p:attrNameLst>
                                          <p:attrName>ppt_y</p:attrName>
                                        </p:attrNameLst>
                                      </p:cBhvr>
                                      <p:tavLst>
                                        <p:tav tm="0">
                                          <p:val>
                                            <p:strVal val="ppt_y"/>
                                          </p:val>
                                        </p:tav>
                                        <p:tav tm="5000">
                                          <p:val>
                                            <p:strVal val="ppt_y+0.026"/>
                                          </p:val>
                                        </p:tav>
                                        <p:tav tm="10000">
                                          <p:val>
                                            <p:strVal val="ppt_y+0.052"/>
                                          </p:val>
                                        </p:tav>
                                        <p:tav tm="15000">
                                          <p:val>
                                            <p:strVal val="ppt_y+0.078"/>
                                          </p:val>
                                        </p:tav>
                                        <p:tav tm="20000">
                                          <p:val>
                                            <p:strVal val="ppt_y+0.103"/>
                                          </p:val>
                                        </p:tav>
                                        <p:tav tm="30000">
                                          <p:val>
                                            <p:strVal val="ppt_y+0.151"/>
                                          </p:val>
                                        </p:tav>
                                        <p:tav tm="40000">
                                          <p:val>
                                            <p:strVal val="ppt_y+0.196"/>
                                          </p:val>
                                        </p:tav>
                                        <p:tav tm="50000">
                                          <p:val>
                                            <p:strVal val="ppt_y+0.236"/>
                                          </p:val>
                                        </p:tav>
                                        <p:tav tm="60000">
                                          <p:val>
                                            <p:strVal val="ppt_y+0.270"/>
                                          </p:val>
                                        </p:tav>
                                        <p:tav tm="70000">
                                          <p:val>
                                            <p:strVal val="ppt_y+0.297"/>
                                          </p:val>
                                        </p:tav>
                                        <p:tav tm="80000">
                                          <p:val>
                                            <p:strVal val="ppt_y+0.317"/>
                                          </p:val>
                                        </p:tav>
                                        <p:tav tm="90000">
                                          <p:val>
                                            <p:strVal val="ppt_y+0.329"/>
                                          </p:val>
                                        </p:tav>
                                        <p:tav tm="100000">
                                          <p:val>
                                            <p:strVal val="ppt_y+0.333"/>
                                          </p:val>
                                        </p:tav>
                                      </p:tavLst>
                                    </p:anim>
                                    <p:anim calcmode="lin" valueType="num">
                                      <p:cBhvr>
                                        <p:cTn id="166" dur="664" tmFilter="0, 0; 0.125,0.2665; 0.25,0.4; 0.375,0.465; 0.5,0.5;  0.625,0.535; 0.75,0.6; 0.875,0.7335; 1,1">
                                          <p:stCondLst>
                                            <p:cond delay="664"/>
                                          </p:stCondLst>
                                        </p:cTn>
                                        <p:tgtEl>
                                          <p:spTgt spid="3">
                                            <p:txEl>
                                              <p:pRg st="7" end="7"/>
                                            </p:txEl>
                                          </p:spTgt>
                                        </p:tgtEl>
                                        <p:attrNameLst>
                                          <p:attrName>ppt_y</p:attrName>
                                        </p:attrNameLst>
                                      </p:cBhvr>
                                      <p:tavLst>
                                        <p:tav tm="0">
                                          <p:val>
                                            <p:strVal val="ppt_y"/>
                                          </p:val>
                                        </p:tav>
                                        <p:tav tm="10000">
                                          <p:val>
                                            <p:strVal val="ppt_y-0.034"/>
                                          </p:val>
                                        </p:tav>
                                        <p:tav tm="20000">
                                          <p:val>
                                            <p:strVal val="ppt_y-0.065"/>
                                          </p:val>
                                        </p:tav>
                                        <p:tav tm="30000">
                                          <p:val>
                                            <p:strVal val="ppt_y-0.090"/>
                                          </p:val>
                                        </p:tav>
                                        <p:tav tm="40000">
                                          <p:val>
                                            <p:strVal val="ppt_y-0.106"/>
                                          </p:val>
                                        </p:tav>
                                        <p:tav tm="50000">
                                          <p:val>
                                            <p:strVal val="ppt_y-0.111"/>
                                          </p:val>
                                        </p:tav>
                                        <p:tav tm="60000">
                                          <p:val>
                                            <p:strVal val="ppt_y-0.106"/>
                                          </p:val>
                                        </p:tav>
                                        <p:tav tm="70000">
                                          <p:val>
                                            <p:strVal val="ppt_y-0.090"/>
                                          </p:val>
                                        </p:tav>
                                        <p:tav tm="80000">
                                          <p:val>
                                            <p:strVal val="ppt_y-0.065"/>
                                          </p:val>
                                        </p:tav>
                                        <p:tav tm="90000">
                                          <p:val>
                                            <p:strVal val="ppt_y-0.034"/>
                                          </p:val>
                                        </p:tav>
                                        <p:tav tm="100000">
                                          <p:val>
                                            <p:strVal val="ppt_y"/>
                                          </p:val>
                                        </p:tav>
                                      </p:tavLst>
                                    </p:anim>
                                    <p:anim calcmode="lin" valueType="num">
                                      <p:cBhvr>
                                        <p:cTn id="167" dur="332" tmFilter="0, 0; 0.125,0.2665; 0.25,0.4; 0.375,0.465; 0.5,0.5;  0.625,0.535; 0.75,0.6; 0.875,0.7335; 1,1">
                                          <p:stCondLst>
                                            <p:cond delay="1324"/>
                                          </p:stCondLst>
                                        </p:cTn>
                                        <p:tgtEl>
                                          <p:spTgt spid="3">
                                            <p:txEl>
                                              <p:pRg st="7" end="7"/>
                                            </p:txEl>
                                          </p:spTgt>
                                        </p:tgtEl>
                                        <p:attrNameLst>
                                          <p:attrName>ppt_y</p:attrName>
                                        </p:attrNameLst>
                                      </p:cBhvr>
                                      <p:tavLst>
                                        <p:tav tm="0">
                                          <p:val>
                                            <p:strVal val="ppt_y"/>
                                          </p:val>
                                        </p:tav>
                                        <p:tav tm="10000">
                                          <p:val>
                                            <p:strVal val="ppt_y-0.011"/>
                                          </p:val>
                                        </p:tav>
                                        <p:tav tm="20000">
                                          <p:val>
                                            <p:strVal val="ppt_y-0.022"/>
                                          </p:val>
                                        </p:tav>
                                        <p:tav tm="30000">
                                          <p:val>
                                            <p:strVal val="ppt_y-0.030"/>
                                          </p:val>
                                        </p:tav>
                                        <p:tav tm="40000">
                                          <p:val>
                                            <p:strVal val="ppt_y-0.035"/>
                                          </p:val>
                                        </p:tav>
                                        <p:tav tm="50000">
                                          <p:val>
                                            <p:strVal val="ppt_y-0.037"/>
                                          </p:val>
                                        </p:tav>
                                        <p:tav tm="60000">
                                          <p:val>
                                            <p:strVal val="ppt_y-0.035"/>
                                          </p:val>
                                        </p:tav>
                                        <p:tav tm="70000">
                                          <p:val>
                                            <p:strVal val="ppt_y-0.030"/>
                                          </p:val>
                                        </p:tav>
                                        <p:tav tm="80000">
                                          <p:val>
                                            <p:strVal val="ppt_y-0.022"/>
                                          </p:val>
                                        </p:tav>
                                        <p:tav tm="90000">
                                          <p:val>
                                            <p:strVal val="ppt_y-0.011"/>
                                          </p:val>
                                        </p:tav>
                                        <p:tav tm="100000">
                                          <p:val>
                                            <p:strVal val="ppt_y"/>
                                          </p:val>
                                        </p:tav>
                                      </p:tavLst>
                                    </p:anim>
                                    <p:anim calcmode="lin" valueType="num">
                                      <p:cBhvr>
                                        <p:cTn id="168" dur="164" tmFilter="0, 0; 0.125,0.2665; 0.25,0.4; 0.375,0.465; 0.5,0.5;  0.625,0.535; 0.75,0.6; 0.875,0.7335; 1,1">
                                          <p:stCondLst>
                                            <p:cond delay="1656"/>
                                          </p:stCondLst>
                                        </p:cTn>
                                        <p:tgtEl>
                                          <p:spTgt spid="3">
                                            <p:txEl>
                                              <p:pRg st="7" end="7"/>
                                            </p:txEl>
                                          </p:spTgt>
                                        </p:tgtEl>
                                        <p:attrNameLst>
                                          <p:attrName>ppt_y</p:attrName>
                                        </p:attrNameLst>
                                      </p:cBhvr>
                                      <p:tavLst>
                                        <p:tav tm="0">
                                          <p:val>
                                            <p:strVal val="ppt_y"/>
                                          </p:val>
                                        </p:tav>
                                        <p:tav tm="10000">
                                          <p:val>
                                            <p:strVal val="ppt_y-0.004"/>
                                          </p:val>
                                        </p:tav>
                                        <p:tav tm="20000">
                                          <p:val>
                                            <p:strVal val="ppt_y-0.007"/>
                                          </p:val>
                                        </p:tav>
                                        <p:tav tm="30000">
                                          <p:val>
                                            <p:strVal val="ppt_y-0.010"/>
                                          </p:val>
                                        </p:tav>
                                        <p:tav tm="40000">
                                          <p:val>
                                            <p:strVal val="ppt_y-0.012"/>
                                          </p:val>
                                        </p:tav>
                                        <p:tav tm="50000">
                                          <p:val>
                                            <p:strVal val="ppt_y-0.0123"/>
                                          </p:val>
                                        </p:tav>
                                        <p:tav tm="60000">
                                          <p:val>
                                            <p:strVal val="ppt_y-0.012"/>
                                          </p:val>
                                        </p:tav>
                                        <p:tav tm="70000">
                                          <p:val>
                                            <p:strVal val="ppt_y-0.010"/>
                                          </p:val>
                                        </p:tav>
                                        <p:tav tm="80000">
                                          <p:val>
                                            <p:strVal val="ppt_y-0.007"/>
                                          </p:val>
                                        </p:tav>
                                        <p:tav tm="90000">
                                          <p:val>
                                            <p:strVal val="ppt_y-0.004"/>
                                          </p:val>
                                        </p:tav>
                                        <p:tav tm="100000">
                                          <p:val>
                                            <p:strVal val="ppt_y"/>
                                          </p:val>
                                        </p:tav>
                                      </p:tavLst>
                                    </p:anim>
                                    <p:anim calcmode="lin" valueType="num">
                                      <p:cBhvr>
                                        <p:cTn id="169" dur="180" accel="50000">
                                          <p:stCondLst>
                                            <p:cond delay="1820"/>
                                          </p:stCondLst>
                                        </p:cTn>
                                        <p:tgtEl>
                                          <p:spTgt spid="3">
                                            <p:txEl>
                                              <p:pRg st="7" end="7"/>
                                            </p:txEl>
                                          </p:spTgt>
                                        </p:tgtEl>
                                        <p:attrNameLst>
                                          <p:attrName>ppt_y</p:attrName>
                                        </p:attrNameLst>
                                      </p:cBhvr>
                                      <p:tavLst>
                                        <p:tav tm="0">
                                          <p:val>
                                            <p:strVal val="ppt_y"/>
                                          </p:val>
                                        </p:tav>
                                        <p:tav tm="100000">
                                          <p:val>
                                            <p:strVal val="ppt_y+ppt_h"/>
                                          </p:val>
                                        </p:tav>
                                      </p:tavLst>
                                    </p:anim>
                                    <p:animScale>
                                      <p:cBhvr>
                                        <p:cTn id="170" dur="26">
                                          <p:stCondLst>
                                            <p:cond delay="620"/>
                                          </p:stCondLst>
                                        </p:cTn>
                                        <p:tgtEl>
                                          <p:spTgt spid="3">
                                            <p:txEl>
                                              <p:pRg st="7" end="7"/>
                                            </p:txEl>
                                          </p:spTgt>
                                        </p:tgtEl>
                                      </p:cBhvr>
                                      <p:to x="100000" y="60000"/>
                                    </p:animScale>
                                    <p:animScale>
                                      <p:cBhvr>
                                        <p:cTn id="171" dur="166" decel="50000">
                                          <p:stCondLst>
                                            <p:cond delay="646"/>
                                          </p:stCondLst>
                                        </p:cTn>
                                        <p:tgtEl>
                                          <p:spTgt spid="3">
                                            <p:txEl>
                                              <p:pRg st="7" end="7"/>
                                            </p:txEl>
                                          </p:spTgt>
                                        </p:tgtEl>
                                      </p:cBhvr>
                                      <p:to x="100000" y="100000"/>
                                    </p:animScale>
                                    <p:animScale>
                                      <p:cBhvr>
                                        <p:cTn id="172" dur="26">
                                          <p:stCondLst>
                                            <p:cond delay="1312"/>
                                          </p:stCondLst>
                                        </p:cTn>
                                        <p:tgtEl>
                                          <p:spTgt spid="3">
                                            <p:txEl>
                                              <p:pRg st="7" end="7"/>
                                            </p:txEl>
                                          </p:spTgt>
                                        </p:tgtEl>
                                      </p:cBhvr>
                                      <p:to x="100000" y="80000"/>
                                    </p:animScale>
                                    <p:animScale>
                                      <p:cBhvr>
                                        <p:cTn id="173" dur="166" decel="50000">
                                          <p:stCondLst>
                                            <p:cond delay="1338"/>
                                          </p:stCondLst>
                                        </p:cTn>
                                        <p:tgtEl>
                                          <p:spTgt spid="3">
                                            <p:txEl>
                                              <p:pRg st="7" end="7"/>
                                            </p:txEl>
                                          </p:spTgt>
                                        </p:tgtEl>
                                      </p:cBhvr>
                                      <p:to x="100000" y="100000"/>
                                    </p:animScale>
                                    <p:animScale>
                                      <p:cBhvr>
                                        <p:cTn id="174" dur="26">
                                          <p:stCondLst>
                                            <p:cond delay="1642"/>
                                          </p:stCondLst>
                                        </p:cTn>
                                        <p:tgtEl>
                                          <p:spTgt spid="3">
                                            <p:txEl>
                                              <p:pRg st="7" end="7"/>
                                            </p:txEl>
                                          </p:spTgt>
                                        </p:tgtEl>
                                      </p:cBhvr>
                                      <p:to x="100000" y="90000"/>
                                    </p:animScale>
                                    <p:animScale>
                                      <p:cBhvr>
                                        <p:cTn id="175" dur="166" decel="50000">
                                          <p:stCondLst>
                                            <p:cond delay="1668"/>
                                          </p:stCondLst>
                                        </p:cTn>
                                        <p:tgtEl>
                                          <p:spTgt spid="3">
                                            <p:txEl>
                                              <p:pRg st="7" end="7"/>
                                            </p:txEl>
                                          </p:spTgt>
                                        </p:tgtEl>
                                      </p:cBhvr>
                                      <p:to x="100000" y="100000"/>
                                    </p:animScale>
                                    <p:animScale>
                                      <p:cBhvr>
                                        <p:cTn id="176" dur="26">
                                          <p:stCondLst>
                                            <p:cond delay="1808"/>
                                          </p:stCondLst>
                                        </p:cTn>
                                        <p:tgtEl>
                                          <p:spTgt spid="3">
                                            <p:txEl>
                                              <p:pRg st="7" end="7"/>
                                            </p:txEl>
                                          </p:spTgt>
                                        </p:tgtEl>
                                      </p:cBhvr>
                                      <p:to x="100000" y="95000"/>
                                    </p:animScale>
                                    <p:animScale>
                                      <p:cBhvr>
                                        <p:cTn id="177" dur="166" decel="50000">
                                          <p:stCondLst>
                                            <p:cond delay="1834"/>
                                          </p:stCondLst>
                                        </p:cTn>
                                        <p:tgtEl>
                                          <p:spTgt spid="3">
                                            <p:txEl>
                                              <p:pRg st="7" end="7"/>
                                            </p:txEl>
                                          </p:spTgt>
                                        </p:tgtEl>
                                      </p:cBhvr>
                                      <p:to x="100000" y="100000"/>
                                    </p:animScale>
                                    <p:set>
                                      <p:cBhvr>
                                        <p:cTn id="178" dur="1" fill="hold">
                                          <p:stCondLst>
                                            <p:cond delay="1999"/>
                                          </p:stCondLst>
                                        </p:cTn>
                                        <p:tgtEl>
                                          <p:spTgt spid="3">
                                            <p:txEl>
                                              <p:pRg st="7" end="7"/>
                                            </p:txEl>
                                          </p:spTgt>
                                        </p:tgtEl>
                                        <p:attrNameLst>
                                          <p:attrName>style.visibility</p:attrName>
                                        </p:attrNameLst>
                                      </p:cBhvr>
                                      <p:to>
                                        <p:strVal val="hidden"/>
                                      </p:to>
                                    </p:set>
                                  </p:childTnLst>
                                </p:cTn>
                              </p:par>
                            </p:childTnLst>
                          </p:cTn>
                        </p:par>
                        <p:par>
                          <p:cTn id="179" fill="hold">
                            <p:stCondLst>
                              <p:cond delay="4250"/>
                            </p:stCondLst>
                            <p:childTnLst>
                              <p:par>
                                <p:cTn id="180" presetID="42" presetClass="entr" presetSubtype="0" fill="hold" nodeType="afterEffect">
                                  <p:stCondLst>
                                    <p:cond delay="0"/>
                                  </p:stCondLst>
                                  <p:childTnLst>
                                    <p:set>
                                      <p:cBhvr>
                                        <p:cTn id="181" dur="1" fill="hold">
                                          <p:stCondLst>
                                            <p:cond delay="0"/>
                                          </p:stCondLst>
                                        </p:cTn>
                                        <p:tgtEl>
                                          <p:spTgt spid="5"/>
                                        </p:tgtEl>
                                        <p:attrNameLst>
                                          <p:attrName>style.visibility</p:attrName>
                                        </p:attrNameLst>
                                      </p:cBhvr>
                                      <p:to>
                                        <p:strVal val="visible"/>
                                      </p:to>
                                    </p:set>
                                    <p:animEffect transition="in" filter="fade">
                                      <p:cBhvr>
                                        <p:cTn id="182" dur="1000"/>
                                        <p:tgtEl>
                                          <p:spTgt spid="5"/>
                                        </p:tgtEl>
                                      </p:cBhvr>
                                    </p:animEffect>
                                    <p:anim calcmode="lin" valueType="num">
                                      <p:cBhvr>
                                        <p:cTn id="183" dur="1000" fill="hold"/>
                                        <p:tgtEl>
                                          <p:spTgt spid="5"/>
                                        </p:tgtEl>
                                        <p:attrNameLst>
                                          <p:attrName>ppt_x</p:attrName>
                                        </p:attrNameLst>
                                      </p:cBhvr>
                                      <p:tavLst>
                                        <p:tav tm="0">
                                          <p:val>
                                            <p:strVal val="#ppt_x"/>
                                          </p:val>
                                        </p:tav>
                                        <p:tav tm="100000">
                                          <p:val>
                                            <p:strVal val="#ppt_x"/>
                                          </p:val>
                                        </p:tav>
                                      </p:tavLst>
                                    </p:anim>
                                    <p:anim calcmode="lin" valueType="num">
                                      <p:cBhvr>
                                        <p:cTn id="184"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859280" y="155927"/>
            <a:ext cx="8808720" cy="6805168"/>
          </a:xfrm>
          <a:prstGeom prst="rect">
            <a:avLst/>
          </a:prstGeom>
        </p:spPr>
      </p:pic>
      <p:sp>
        <p:nvSpPr>
          <p:cNvPr id="2" name="Título 1"/>
          <p:cNvSpPr>
            <a:spLocks noGrp="1"/>
          </p:cNvSpPr>
          <p:nvPr>
            <p:ph type="ctrTitle"/>
          </p:nvPr>
        </p:nvSpPr>
        <p:spPr/>
        <p:txBody>
          <a:bodyPr/>
          <a:lstStyle/>
          <a:p>
            <a:r>
              <a:rPr lang="es-GT"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Tipos de mantenimiento de una pc</a:t>
            </a:r>
            <a:endParaRPr lang="es-GT"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Subtítulo 2"/>
          <p:cNvSpPr>
            <a:spLocks noGrp="1"/>
          </p:cNvSpPr>
          <p:nvPr>
            <p:ph type="subTitle" idx="1"/>
          </p:nvPr>
        </p:nvSpPr>
        <p:spPr/>
        <p:txBody>
          <a:bodyPr/>
          <a:lstStyle/>
          <a:p>
            <a:endParaRPr lang="es-GT"/>
          </a:p>
        </p:txBody>
      </p:sp>
    </p:spTree>
    <p:extLst>
      <p:ext uri="{BB962C8B-B14F-4D97-AF65-F5344CB8AC3E}">
        <p14:creationId xmlns:p14="http://schemas.microsoft.com/office/powerpoint/2010/main" val="1841836996"/>
      </p:ext>
    </p:extLst>
  </p:cSld>
  <p:clrMapOvr>
    <a:masterClrMapping/>
  </p:clrMapOvr>
  <p:transition spd="slow" advClick="0" advTm="5000">
    <p:push dir="u"/>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447566" y="-36877"/>
            <a:ext cx="11296867" cy="6931753"/>
          </a:xfrm>
          <a:prstGeom prst="rect">
            <a:avLst/>
          </a:prstGeom>
        </p:spPr>
      </p:pic>
      <p:sp>
        <p:nvSpPr>
          <p:cNvPr id="2" name="Título 1"/>
          <p:cNvSpPr>
            <a:spLocks noGrp="1"/>
          </p:cNvSpPr>
          <p:nvPr>
            <p:ph type="title"/>
          </p:nvPr>
        </p:nvSpPr>
        <p:spPr/>
        <p:txBody>
          <a:bodyPr/>
          <a:lstStyle/>
          <a:p>
            <a:r>
              <a:rPr lang="es-GT" b="0" cap="none" spc="0" dirty="0" smtClean="0">
                <a:ln w="0"/>
                <a:solidFill>
                  <a:schemeClr val="accent1"/>
                </a:solidFill>
                <a:effectLst>
                  <a:outerShdw blurRad="38100" dist="25400" dir="5400000" algn="ctr" rotWithShape="0">
                    <a:srgbClr val="6E747A">
                      <a:alpha val="43000"/>
                    </a:srgbClr>
                  </a:outerShdw>
                </a:effectLst>
              </a:rPr>
              <a:t>Mantenimiento deductivo</a:t>
            </a:r>
            <a:endParaRPr lang="es-GT" dirty="0"/>
          </a:p>
        </p:txBody>
      </p:sp>
      <p:sp>
        <p:nvSpPr>
          <p:cNvPr id="3" name="Marcador de contenido 2"/>
          <p:cNvSpPr>
            <a:spLocks noGrp="1"/>
          </p:cNvSpPr>
          <p:nvPr>
            <p:ph idx="1"/>
          </p:nvPr>
        </p:nvSpPr>
        <p:spPr/>
        <p:txBody>
          <a:bodyPr/>
          <a:lstStyle/>
          <a:p>
            <a:r>
              <a:rPr lang="es-GT" dirty="0" smtClean="0"/>
              <a:t>Consiste en la reparación de alguno de los componentes de la computadora, puede ser una soldadura pequeña, el cambio total de una tarjeta (sonido, video, SIMMS de memoria, entre otras), o el cambio total de algún dispositivo periférico como el ratón, teclado, monitor, etc.</a:t>
            </a:r>
            <a:endParaRPr lang="es-GT" dirty="0"/>
          </a:p>
        </p:txBody>
      </p:sp>
    </p:spTree>
    <p:extLst>
      <p:ext uri="{BB962C8B-B14F-4D97-AF65-F5344CB8AC3E}">
        <p14:creationId xmlns:p14="http://schemas.microsoft.com/office/powerpoint/2010/main" val="75032991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rot="19900576">
            <a:off x="-2453639" y="883285"/>
            <a:ext cx="10515600" cy="1325563"/>
          </a:xfrm>
        </p:spPr>
        <p:txBody>
          <a:bodyPr/>
          <a:lstStyle/>
          <a:p>
            <a:pPr algn="ctr"/>
            <a:r>
              <a:rPr lang="es-GT" b="0" cap="none" spc="0" dirty="0" smtClean="0">
                <a:ln w="0"/>
                <a:solidFill>
                  <a:schemeClr val="accent1"/>
                </a:solidFill>
                <a:effectLst>
                  <a:outerShdw blurRad="38100" dist="25400" dir="5400000" algn="ctr" rotWithShape="0">
                    <a:srgbClr val="6E747A">
                      <a:alpha val="43000"/>
                    </a:srgbClr>
                  </a:outerShdw>
                </a:effectLst>
              </a:rPr>
              <a:t>Mantenimiento deductivo</a:t>
            </a:r>
            <a:endParaRPr lang="es-GT" b="0" cap="none" spc="0" dirty="0">
              <a:ln w="0"/>
              <a:solidFill>
                <a:schemeClr val="accent1"/>
              </a:solidFill>
              <a:effectLst>
                <a:outerShdw blurRad="38100" dist="25400" dir="5400000" algn="ctr" rotWithShape="0">
                  <a:srgbClr val="6E747A">
                    <a:alpha val="43000"/>
                  </a:srgbClr>
                </a:outerShdw>
              </a:effectLst>
            </a:endParaRPr>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4006015649"/>
              </p:ext>
            </p:extLst>
          </p:nvPr>
        </p:nvGraphicFramePr>
        <p:xfrm>
          <a:off x="838200" y="762000"/>
          <a:ext cx="11003280" cy="56540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361866995"/>
      </p:ext>
    </p:extLst>
  </p:cSld>
  <p:clrMapOvr>
    <a:masterClrMapping/>
  </p:clrMapOvr>
  <mc:AlternateContent xmlns:mc="http://schemas.openxmlformats.org/markup-compatibility/2006">
    <mc:Choice xmlns:p14="http://schemas.microsoft.com/office/powerpoint/2010/main" Requires="p14">
      <p:transition spd="slow" p14:dur="1200" advClick="0" advTm="5000">
        <p14:prism/>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xit" presetSubtype="4" fill="hold" grpId="0" nodeType="afterEffect">
                                  <p:stCondLst>
                                    <p:cond delay="0"/>
                                  </p:stCondLst>
                                  <p:childTnLst>
                                    <p:animEffect transition="out" filter="wipe(down)">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childTnLst>
                          </p:cTn>
                        </p:par>
                        <p:par>
                          <p:cTn id="8" fill="hold">
                            <p:stCondLst>
                              <p:cond delay="500"/>
                            </p:stCondLst>
                            <p:childTnLst>
                              <p:par>
                                <p:cTn id="9" presetID="1" presetClass="entr" presetSubtype="0" fill="hold" grpId="1" nodeType="after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par>
                          <p:cTn id="11" fill="hold">
                            <p:stCondLst>
                              <p:cond delay="500"/>
                            </p:stCondLst>
                            <p:childTnLst>
                              <p:par>
                                <p:cTn id="12" presetID="1" presetClass="entr" presetSubtype="0"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childTnLst>
                                </p:cTn>
                              </p:par>
                            </p:childTnLst>
                          </p:cTn>
                        </p:par>
                        <p:par>
                          <p:cTn id="14" fill="hold">
                            <p:stCondLst>
                              <p:cond delay="500"/>
                            </p:stCondLst>
                            <p:childTnLst>
                              <p:par>
                                <p:cTn id="15" presetID="26" presetClass="emph" presetSubtype="0" fill="hold" grpId="1" nodeType="afterEffect">
                                  <p:stCondLst>
                                    <p:cond delay="0"/>
                                  </p:stCondLst>
                                  <p:childTnLst>
                                    <p:animEffect transition="out" filter="fade">
                                      <p:cBhvr>
                                        <p:cTn id="16" dur="500" tmFilter="0, 0; .2, .5; .8, .5; 1, 0"/>
                                        <p:tgtEl>
                                          <p:spTgt spid="4"/>
                                        </p:tgtEl>
                                      </p:cBhvr>
                                    </p:animEffect>
                                    <p:animScale>
                                      <p:cBhvr>
                                        <p:cTn id="17" dur="250" autoRev="1" fill="hold"/>
                                        <p:tgtEl>
                                          <p:spTgt spid="4"/>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Graphic spid="4" grpId="0">
        <p:bldAsOne/>
      </p:bldGraphic>
      <p:bldGraphic spid="4" grpId="1">
        <p:bldAsOne/>
      </p:bldGraphic>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0" y="0"/>
            <a:ext cx="11292840" cy="6928117"/>
          </a:xfrm>
          <a:prstGeom prst="rect">
            <a:avLst/>
          </a:prstGeom>
        </p:spPr>
      </p:pic>
      <p:sp>
        <p:nvSpPr>
          <p:cNvPr id="2" name="Título 1"/>
          <p:cNvSpPr>
            <a:spLocks noGrp="1"/>
          </p:cNvSpPr>
          <p:nvPr>
            <p:ph type="ctrTitle"/>
          </p:nvPr>
        </p:nvSpPr>
        <p:spPr/>
        <p:txBody>
          <a:bodyPr/>
          <a:lstStyle/>
          <a:p>
            <a:r>
              <a:rPr lang="es-GT" b="1" dirty="0" smtClean="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rPr>
              <a:t>Mantenimiento preventivo</a:t>
            </a:r>
            <a:endParaRPr lang="es-GT" b="1" dirty="0">
              <a:ln w="12700">
                <a:solidFill>
                  <a:schemeClr val="accent3">
                    <a:lumMod val="50000"/>
                  </a:schemeClr>
                </a:solidFill>
                <a:prstDash val="solid"/>
              </a:ln>
              <a:pattFill prst="narHorz">
                <a:fgClr>
                  <a:schemeClr val="accent3"/>
                </a:fgClr>
                <a:bgClr>
                  <a:schemeClr val="accent3">
                    <a:lumMod val="40000"/>
                    <a:lumOff val="60000"/>
                  </a:schemeClr>
                </a:bgClr>
              </a:pattFill>
              <a:effectLst>
                <a:innerShdw blurRad="177800">
                  <a:schemeClr val="accent3">
                    <a:lumMod val="50000"/>
                  </a:schemeClr>
                </a:innerShdw>
              </a:effectLst>
            </a:endParaRPr>
          </a:p>
        </p:txBody>
      </p:sp>
      <p:sp>
        <p:nvSpPr>
          <p:cNvPr id="3" name="Subtítulo 2"/>
          <p:cNvSpPr>
            <a:spLocks noGrp="1"/>
          </p:cNvSpPr>
          <p:nvPr>
            <p:ph type="subTitle" idx="1"/>
          </p:nvPr>
        </p:nvSpPr>
        <p:spPr/>
        <p:txBody>
          <a:bodyPr/>
          <a:lstStyle/>
          <a:p>
            <a:endParaRPr lang="es-GT" dirty="0"/>
          </a:p>
        </p:txBody>
      </p:sp>
    </p:spTree>
    <p:extLst>
      <p:ext uri="{BB962C8B-B14F-4D97-AF65-F5344CB8AC3E}">
        <p14:creationId xmlns:p14="http://schemas.microsoft.com/office/powerpoint/2010/main" val="1291280290"/>
      </p:ext>
    </p:extLst>
  </p:cSld>
  <p:clrMapOvr>
    <a:masterClrMapping/>
  </p:clrMapOvr>
  <mc:AlternateContent xmlns:mc="http://schemas.openxmlformats.org/markup-compatibility/2006">
    <mc:Choice xmlns:p14="http://schemas.microsoft.com/office/powerpoint/2010/main" Requires="p14">
      <p:transition spd="slow" p14:dur="3400" advClick="0" advTm="5000">
        <p14:reveal/>
      </p:transition>
    </mc:Choice>
    <mc:Fallback>
      <p:transition spd="slow" advClick="0" advTm="5000">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447566" y="-36877"/>
            <a:ext cx="11296867" cy="6931753"/>
          </a:xfrm>
          <a:prstGeom prst="rect">
            <a:avLst/>
          </a:prstGeom>
        </p:spPr>
      </p:pic>
      <p:sp>
        <p:nvSpPr>
          <p:cNvPr id="2" name="Título 1"/>
          <p:cNvSpPr>
            <a:spLocks noGrp="1"/>
          </p:cNvSpPr>
          <p:nvPr>
            <p:ph type="title"/>
          </p:nvPr>
        </p:nvSpPr>
        <p:spPr/>
        <p:txBody>
          <a:bodyPr/>
          <a:lstStyle/>
          <a:p>
            <a:r>
              <a:rPr lang="es-GT"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mantenimiento preventivo</a:t>
            </a:r>
            <a:endParaRPr lang="es-GT"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
        <p:nvSpPr>
          <p:cNvPr id="3" name="Marcador de contenido 2"/>
          <p:cNvSpPr>
            <a:spLocks noGrp="1"/>
          </p:cNvSpPr>
          <p:nvPr>
            <p:ph idx="1"/>
          </p:nvPr>
        </p:nvSpPr>
        <p:spPr/>
        <p:txBody>
          <a:bodyPr/>
          <a:lstStyle/>
          <a:p>
            <a:r>
              <a:rPr lang="es-GT" b="1" dirty="0" smtClean="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rPr>
              <a:t>El mantenimiento preventivo consiste en crear un ambiente favorable para el sistema y conservar limpias todas las partes que componen una computadora. El mayor número de fallas que presentan los equipos es por la acumulación de polvo en los componentes internos, ya que éste actúa como aislante térmico. </a:t>
            </a:r>
            <a:endParaRPr lang="es-GT" b="1" dirty="0">
              <a:ln w="12700">
                <a:solidFill>
                  <a:schemeClr val="tx2">
                    <a:lumMod val="75000"/>
                  </a:schemeClr>
                </a:solidFill>
                <a:prstDash val="solid"/>
              </a:ln>
              <a:pattFill prst="dkUpDiag">
                <a:fgClr>
                  <a:schemeClr val="tx2"/>
                </a:fgClr>
                <a:bgClr>
                  <a:schemeClr val="tx2">
                    <a:lumMod val="20000"/>
                    <a:lumOff val="80000"/>
                  </a:schemeClr>
                </a:bgClr>
              </a:pattFill>
              <a:effectLst>
                <a:outerShdw dist="38100" dir="2640000" algn="bl" rotWithShape="0">
                  <a:schemeClr val="tx2">
                    <a:lumMod val="75000"/>
                  </a:schemeClr>
                </a:outerShdw>
              </a:effectLst>
            </a:endParaRPr>
          </a:p>
        </p:txBody>
      </p:sp>
    </p:spTree>
    <p:extLst>
      <p:ext uri="{BB962C8B-B14F-4D97-AF65-F5344CB8AC3E}">
        <p14:creationId xmlns:p14="http://schemas.microsoft.com/office/powerpoint/2010/main" val="1028261140"/>
      </p:ext>
    </p:extLst>
  </p:cSld>
  <p:clrMapOvr>
    <a:masterClrMapping/>
  </p:clrMapOvr>
  <mc:AlternateContent xmlns:mc="http://schemas.openxmlformats.org/markup-compatibility/2006">
    <mc:Choice xmlns:p14="http://schemas.microsoft.com/office/powerpoint/2010/main" Requires="p14">
      <p:transition spd="slow" p14:dur="3400" advClick="0" advTm="5000">
        <p14:reveal/>
      </p:transition>
    </mc:Choice>
    <mc:Fallback>
      <p:transition spd="slow" advClick="0" advTm="5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mph" presetSubtype="0" fill="hold" nodeType="afterEffect">
                                  <p:stCondLst>
                                    <p:cond delay="0"/>
                                  </p:stCondLst>
                                  <p:iterate type="lt">
                                    <p:tmPct val="4000"/>
                                  </p:iterate>
                                  <p:childTnLst>
                                    <p:set>
                                      <p:cBhvr override="childStyle">
                                        <p:cTn id="6" dur="500" fill="hold"/>
                                        <p:tgtEl>
                                          <p:spTgt spid="3">
                                            <p:txEl>
                                              <p:pRg st="0" end="0"/>
                                            </p:txEl>
                                          </p:spTgt>
                                        </p:tgtEl>
                                        <p:attrNameLst>
                                          <p:attrName>style.color</p:attrName>
                                        </p:attrNameLst>
                                      </p:cBhvr>
                                      <p:to>
                                        <p:clrVal>
                                          <a:schemeClr val="accent2"/>
                                        </p:clrVal>
                                      </p:to>
                                    </p:set>
                                    <p:set>
                                      <p:cBhvr>
                                        <p:cTn id="7" dur="500" fill="hold"/>
                                        <p:tgtEl>
                                          <p:spTgt spid="3">
                                            <p:txEl>
                                              <p:pRg st="0" end="0"/>
                                            </p:txEl>
                                          </p:spTgt>
                                        </p:tgtEl>
                                        <p:attrNameLst>
                                          <p:attrName>fillcolor</p:attrName>
                                        </p:attrNameLst>
                                      </p:cBhvr>
                                      <p:to>
                                        <p:clrVal>
                                          <a:schemeClr val="accent2"/>
                                        </p:clrVal>
                                      </p:to>
                                    </p:set>
                                    <p:set>
                                      <p:cBhvr>
                                        <p:cTn id="8" dur="500" fill="hold"/>
                                        <p:tgtEl>
                                          <p:spTgt spid="3">
                                            <p:txEl>
                                              <p:pRg st="0" end="0"/>
                                            </p:txEl>
                                          </p:spTgt>
                                        </p:tgtEl>
                                        <p:attrNameLst>
                                          <p:attrName>fill.type</p:attrName>
                                        </p:attrNameLst>
                                      </p:cBhvr>
                                      <p:to>
                                        <p:strVal val="solid"/>
                                      </p:to>
                                    </p:set>
                                  </p:childTnLst>
                                </p:cTn>
                              </p:par>
                            </p:childTnLst>
                          </p:cTn>
                        </p:par>
                        <p:par>
                          <p:cTn id="9" fill="hold">
                            <p:stCondLst>
                              <p:cond delay="5600"/>
                            </p:stCondLst>
                            <p:childTnLst>
                              <p:par>
                                <p:cTn id="10" presetID="45" presetClass="exit" presetSubtype="0" fill="hold" grpId="0" nodeType="afterEffect">
                                  <p:stCondLst>
                                    <p:cond delay="0"/>
                                  </p:stCondLst>
                                  <p:iterate type="lt">
                                    <p:tmPct val="0"/>
                                  </p:iterate>
                                  <p:childTnLst>
                                    <p:animEffect transition="out" filter="fade">
                                      <p:cBhvr>
                                        <p:cTn id="11" dur="2000"/>
                                        <p:tgtEl>
                                          <p:spTgt spid="3">
                                            <p:txEl>
                                              <p:pRg st="0" end="0"/>
                                            </p:txEl>
                                          </p:spTgt>
                                        </p:tgtEl>
                                      </p:cBhvr>
                                    </p:animEffect>
                                    <p:anim calcmode="lin" valueType="num">
                                      <p:cBhvr>
                                        <p:cTn id="12" dur="2000"/>
                                        <p:tgtEl>
                                          <p:spTgt spid="3">
                                            <p:txEl>
                                              <p:pRg st="0" end="0"/>
                                            </p:txEl>
                                          </p:spTgt>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3" dur="2000"/>
                                        <p:tgtEl>
                                          <p:spTgt spid="3">
                                            <p:txEl>
                                              <p:pRg st="0" end="0"/>
                                            </p:txEl>
                                          </p:spTgt>
                                        </p:tgtEl>
                                        <p:attrNameLst>
                                          <p:attrName>ppt_h</p:attrName>
                                        </p:attrNameLst>
                                      </p:cBhvr>
                                      <p:tavLst>
                                        <p:tav tm="0">
                                          <p:val>
                                            <p:strVal val="ppt_h"/>
                                          </p:val>
                                        </p:tav>
                                        <p:tav tm="100000">
                                          <p:val>
                                            <p:strVal val="ppt_h"/>
                                          </p:val>
                                        </p:tav>
                                      </p:tavLst>
                                    </p:anim>
                                    <p:set>
                                      <p:cBhvr>
                                        <p:cTn id="14" dur="1" fill="hold">
                                          <p:stCondLst>
                                            <p:cond delay="1999"/>
                                          </p:stCondLst>
                                        </p:cTn>
                                        <p:tgtEl>
                                          <p:spTgt spid="3">
                                            <p:txEl>
                                              <p:pRg st="0" end="0"/>
                                            </p:txEl>
                                          </p:spTgt>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rot="20163407">
            <a:off x="-609600" y="-153035"/>
            <a:ext cx="10515600" cy="1325563"/>
          </a:xfrm>
        </p:spPr>
        <p:txBody>
          <a:bodyPr/>
          <a:lstStyle/>
          <a:p>
            <a:r>
              <a:rPr lang="es-GT" dirty="0" smtClean="0"/>
              <a:t>Mantenimiento preventivo</a:t>
            </a:r>
            <a:endParaRPr lang="es-GT" dirty="0"/>
          </a:p>
        </p:txBody>
      </p:sp>
      <p:graphicFrame>
        <p:nvGraphicFramePr>
          <p:cNvPr id="4" name="Marcador de contenido 3"/>
          <p:cNvGraphicFramePr>
            <a:graphicFrameLocks noGrp="1"/>
          </p:cNvGraphicFramePr>
          <p:nvPr>
            <p:ph idx="1"/>
            <p:extLst>
              <p:ext uri="{D42A27DB-BD31-4B8C-83A1-F6EECF244321}">
                <p14:modId xmlns:p14="http://schemas.microsoft.com/office/powerpoint/2010/main" val="3443025660"/>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375224757"/>
      </p:ext>
    </p:extLst>
  </p:cSld>
  <p:clrMapOvr>
    <a:masterClrMapping/>
  </p:clrMapOvr>
  <mc:AlternateContent xmlns:mc="http://schemas.openxmlformats.org/markup-compatibility/2006">
    <mc:Choice xmlns:p14="http://schemas.microsoft.com/office/powerpoint/2010/main" Requires="p14">
      <p:transition spd="slow" p14:dur="2000" advClick="0" advTm="5000"/>
    </mc:Choice>
    <mc:Fallback>
      <p:transition spd="slow" advClick="0" advTm="5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6" presetClass="emph" presetSubtype="0" fill="hold" grpId="1" nodeType="afterEffect">
                                  <p:stCondLst>
                                    <p:cond delay="0"/>
                                  </p:stCondLst>
                                  <p:childTnLst>
                                    <p:animEffect transition="out" filter="fade">
                                      <p:cBhvr>
                                        <p:cTn id="10" dur="500" tmFilter="0, 0; .2, .5; .8, .5; 1, 0"/>
                                        <p:tgtEl>
                                          <p:spTgt spid="2"/>
                                        </p:tgtEl>
                                      </p:cBhvr>
                                    </p:animEffect>
                                    <p:animScale>
                                      <p:cBhvr>
                                        <p:cTn id="11" dur="250" autoRev="1" fill="hold"/>
                                        <p:tgtEl>
                                          <p:spTgt spid="2"/>
                                        </p:tgtEl>
                                      </p:cBhvr>
                                      <p:by x="105000" y="105000"/>
                                    </p:animScale>
                                  </p:childTnLst>
                                </p:cTn>
                              </p:par>
                            </p:childTnLst>
                          </p:cTn>
                        </p:par>
                        <p:par>
                          <p:cTn id="12" fill="hold">
                            <p:stCondLst>
                              <p:cond delay="1000"/>
                            </p:stCondLst>
                            <p:childTnLst>
                              <p:par>
                                <p:cTn id="13" presetID="45" presetClass="exit" presetSubtype="0" fill="hold" grpId="2" nodeType="afterEffect">
                                  <p:stCondLst>
                                    <p:cond delay="0"/>
                                  </p:stCondLst>
                                  <p:childTnLst>
                                    <p:animEffect transition="out" filter="fade">
                                      <p:cBhvr>
                                        <p:cTn id="14" dur="2000"/>
                                        <p:tgtEl>
                                          <p:spTgt spid="2"/>
                                        </p:tgtEl>
                                      </p:cBhvr>
                                    </p:animEffect>
                                    <p:anim calcmode="lin" valueType="num">
                                      <p:cBhvr>
                                        <p:cTn id="15" dur="2000"/>
                                        <p:tgtEl>
                                          <p:spTgt spid="2"/>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anim calcmode="lin" valueType="num">
                                      <p:cBhvr>
                                        <p:cTn id="16" dur="2000"/>
                                        <p:tgtEl>
                                          <p:spTgt spid="2"/>
                                        </p:tgtEl>
                                        <p:attrNameLst>
                                          <p:attrName>ppt_h</p:attrName>
                                        </p:attrNameLst>
                                      </p:cBhvr>
                                      <p:tavLst>
                                        <p:tav tm="0">
                                          <p:val>
                                            <p:strVal val="ppt_h"/>
                                          </p:val>
                                        </p:tav>
                                        <p:tav tm="100000">
                                          <p:val>
                                            <p:strVal val="ppt_h"/>
                                          </p:val>
                                        </p:tav>
                                      </p:tavLst>
                                    </p:anim>
                                    <p:set>
                                      <p:cBhvr>
                                        <p:cTn id="17" dur="1" fill="hold">
                                          <p:stCondLst>
                                            <p:cond delay="1999"/>
                                          </p:stCondLst>
                                        </p:cTn>
                                        <p:tgtEl>
                                          <p:spTgt spid="2"/>
                                        </p:tgtEl>
                                        <p:attrNameLst>
                                          <p:attrName>style.visibility</p:attrName>
                                        </p:attrNameLst>
                                      </p:cBhvr>
                                      <p:to>
                                        <p:strVal val="hidden"/>
                                      </p:to>
                                    </p:set>
                                  </p:childTnLst>
                                </p:cTn>
                              </p:par>
                            </p:childTnLst>
                          </p:cTn>
                        </p:par>
                        <p:par>
                          <p:cTn id="18" fill="hold">
                            <p:stCondLst>
                              <p:cond delay="3000"/>
                            </p:stCondLst>
                            <p:childTnLst>
                              <p:par>
                                <p:cTn id="19" presetID="1" presetClass="entr" presetSubtype="0" fill="hold" grpId="0" nodeType="afterEffect">
                                  <p:stCondLst>
                                    <p:cond delay="0"/>
                                  </p:stCondLst>
                                  <p:childTnLst>
                                    <p:set>
                                      <p:cBhvr>
                                        <p:cTn id="20" dur="1" fill="hold">
                                          <p:stCondLst>
                                            <p:cond delay="0"/>
                                          </p:stCondLst>
                                        </p:cTn>
                                        <p:tgtEl>
                                          <p:spTgt spid="4"/>
                                        </p:tgtEl>
                                        <p:attrNameLst>
                                          <p:attrName>style.visibility</p:attrName>
                                        </p:attrNameLst>
                                      </p:cBhvr>
                                      <p:to>
                                        <p:strVal val="visible"/>
                                      </p:to>
                                    </p:set>
                                  </p:childTnLst>
                                </p:cTn>
                              </p:par>
                            </p:childTnLst>
                          </p:cTn>
                        </p:par>
                        <p:par>
                          <p:cTn id="21" fill="hold">
                            <p:stCondLst>
                              <p:cond delay="3000"/>
                            </p:stCondLst>
                            <p:childTnLst>
                              <p:par>
                                <p:cTn id="22" presetID="45" presetClass="entr" presetSubtype="0" fill="hold" grpId="1" nodeType="afterEffect">
                                  <p:stCondLst>
                                    <p:cond delay="0"/>
                                  </p:stCondLst>
                                  <p:childTnLst>
                                    <p:set>
                                      <p:cBhvr>
                                        <p:cTn id="23" dur="1" fill="hold">
                                          <p:stCondLst>
                                            <p:cond delay="0"/>
                                          </p:stCondLst>
                                        </p:cTn>
                                        <p:tgtEl>
                                          <p:spTgt spid="4"/>
                                        </p:tgtEl>
                                        <p:attrNameLst>
                                          <p:attrName>style.visibility</p:attrName>
                                        </p:attrNameLst>
                                      </p:cBhvr>
                                      <p:to>
                                        <p:strVal val="visible"/>
                                      </p:to>
                                    </p:set>
                                    <p:animEffect transition="in" filter="fade">
                                      <p:cBhvr>
                                        <p:cTn id="24" dur="2000"/>
                                        <p:tgtEl>
                                          <p:spTgt spid="4"/>
                                        </p:tgtEl>
                                      </p:cBhvr>
                                    </p:animEffect>
                                    <p:anim calcmode="lin" valueType="num">
                                      <p:cBhvr>
                                        <p:cTn id="25" dur="2000" fill="hold"/>
                                        <p:tgtEl>
                                          <p:spTgt spid="4"/>
                                        </p:tgtEl>
                                        <p:attrNameLst>
                                          <p:attrName>ppt_w</p:attrName>
                                        </p:attrNameLst>
                                      </p:cBhvr>
                                      <p:tavLst>
                                        <p:tav tm="0" fmla="#ppt_w*sin(2.5*pi*$)">
                                          <p:val>
                                            <p:fltVal val="0"/>
                                          </p:val>
                                        </p:tav>
                                        <p:tav tm="100000">
                                          <p:val>
                                            <p:fltVal val="1"/>
                                          </p:val>
                                        </p:tav>
                                      </p:tavLst>
                                    </p:anim>
                                    <p:anim calcmode="lin" valueType="num">
                                      <p:cBhvr>
                                        <p:cTn id="26" dur="2000" fill="hold"/>
                                        <p:tgtEl>
                                          <p:spTgt spid="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2" grpId="2"/>
      <p:bldGraphic spid="4" grpId="0">
        <p:bldAsOne/>
      </p:bldGraphic>
      <p:bldGraphic spid="4" grpId="1">
        <p:bldAsOne/>
      </p:bldGraphic>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p:cNvPicPr>
            <a:picLocks noChangeAspect="1"/>
          </p:cNvPicPr>
          <p:nvPr/>
        </p:nvPicPr>
        <p:blipFill>
          <a:blip r:embed="rId2"/>
          <a:stretch>
            <a:fillRect/>
          </a:stretch>
        </p:blipFill>
        <p:spPr>
          <a:xfrm>
            <a:off x="1691258" y="27137"/>
            <a:ext cx="8809484" cy="6803726"/>
          </a:xfrm>
          <a:prstGeom prst="rect">
            <a:avLst/>
          </a:prstGeom>
        </p:spPr>
      </p:pic>
      <p:sp>
        <p:nvSpPr>
          <p:cNvPr id="2" name="Título 1"/>
          <p:cNvSpPr>
            <a:spLocks noGrp="1"/>
          </p:cNvSpPr>
          <p:nvPr>
            <p:ph type="title"/>
          </p:nvPr>
        </p:nvSpPr>
        <p:spPr/>
        <p:txBody>
          <a:bodyPr/>
          <a:lstStyle/>
          <a:p>
            <a:r>
              <a:rPr lang="es-GT" smtClean="0"/>
              <a:t>Mantenimiento correctivo</a:t>
            </a:r>
            <a:endParaRPr lang="es-GT" dirty="0"/>
          </a:p>
        </p:txBody>
      </p:sp>
      <p:sp>
        <p:nvSpPr>
          <p:cNvPr id="3" name="Marcador de contenido 2"/>
          <p:cNvSpPr>
            <a:spLocks noGrp="1"/>
          </p:cNvSpPr>
          <p:nvPr>
            <p:ph idx="1"/>
          </p:nvPr>
        </p:nvSpPr>
        <p:spPr/>
        <p:txBody>
          <a:bodyPr/>
          <a:lstStyle/>
          <a:p>
            <a:r>
              <a:rPr lang="es-GT" dirty="0" smtClean="0"/>
              <a:t>Resulta mucho más barato cambiar algún dispositivo que el tratar de repararlo pues muchas</a:t>
            </a:r>
          </a:p>
          <a:p>
            <a:r>
              <a:rPr lang="es-GT" dirty="0" smtClean="0"/>
              <a:t>veces nos vemos limitados de tiempo y con sobre carga de trabajo, además de que se necesitan</a:t>
            </a:r>
          </a:p>
          <a:p>
            <a:r>
              <a:rPr lang="es-GT" dirty="0" smtClean="0"/>
              <a:t>aparatos especiales para probar algunos dispositivos.</a:t>
            </a:r>
            <a:endParaRPr lang="es-GT" dirty="0"/>
          </a:p>
        </p:txBody>
      </p:sp>
    </p:spTree>
    <p:extLst>
      <p:ext uri="{BB962C8B-B14F-4D97-AF65-F5344CB8AC3E}">
        <p14:creationId xmlns:p14="http://schemas.microsoft.com/office/powerpoint/2010/main" val="397428962"/>
      </p:ext>
    </p:extLst>
  </p:cSld>
  <p:clrMapOvr>
    <a:masterClrMapping/>
  </p:clrMapOvr>
  <p:transition spd="slow" advClick="0" advTm="5000">
    <p:wip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446895" y="452735"/>
            <a:ext cx="7713265" cy="923330"/>
          </a:xfrm>
          <a:prstGeom prst="rect">
            <a:avLst/>
          </a:prstGeom>
          <a:noFill/>
        </p:spPr>
        <p:txBody>
          <a:bodyPr wrap="none" lIns="91440" tIns="45720" rIns="91440" bIns="45720">
            <a:spAutoFit/>
          </a:bodyPr>
          <a:lstStyle/>
          <a:p>
            <a:pPr algn="ctr"/>
            <a:r>
              <a:rPr lang="es-ES" sz="5400" b="1" cap="none" spc="0" dirty="0" smtClean="0">
                <a:ln w="12700">
                  <a:solidFill>
                    <a:schemeClr val="accent5"/>
                  </a:solidFill>
                  <a:prstDash val="solid"/>
                </a:ln>
                <a:pattFill prst="ltDnDiag">
                  <a:fgClr>
                    <a:schemeClr val="accent5">
                      <a:lumMod val="60000"/>
                      <a:lumOff val="40000"/>
                    </a:schemeClr>
                  </a:fgClr>
                  <a:bgClr>
                    <a:schemeClr val="bg1"/>
                  </a:bgClr>
                </a:pattFill>
                <a:effectLst/>
              </a:rPr>
              <a:t>Mantenimiento correctivo</a:t>
            </a:r>
            <a:endParaRPr lang="es-ES" sz="5400" b="1" cap="none" spc="0" dirty="0">
              <a:ln w="12700">
                <a:solidFill>
                  <a:schemeClr val="accent5"/>
                </a:solidFill>
                <a:prstDash val="solid"/>
              </a:ln>
              <a:pattFill prst="ltDnDiag">
                <a:fgClr>
                  <a:schemeClr val="accent5">
                    <a:lumMod val="60000"/>
                    <a:lumOff val="40000"/>
                  </a:schemeClr>
                </a:fgClr>
                <a:bgClr>
                  <a:schemeClr val="bg1"/>
                </a:bgClr>
              </a:pattFill>
              <a:effectLst/>
            </a:endParaRPr>
          </a:p>
        </p:txBody>
      </p:sp>
      <p:graphicFrame>
        <p:nvGraphicFramePr>
          <p:cNvPr id="3" name="Diagrama 2"/>
          <p:cNvGraphicFramePr/>
          <p:nvPr>
            <p:extLst>
              <p:ext uri="{D42A27DB-BD31-4B8C-83A1-F6EECF244321}">
                <p14:modId xmlns:p14="http://schemas.microsoft.com/office/powerpoint/2010/main" val="1974452720"/>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066951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 grpId="0">
        <p:bldAsOne/>
      </p:bldGraphic>
    </p:bld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40</TotalTime>
  <Words>291</Words>
  <Application>Microsoft Office PowerPoint</Application>
  <PresentationFormat>Panorámica</PresentationFormat>
  <Paragraphs>34</Paragraphs>
  <Slides>9</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9</vt:i4>
      </vt:variant>
    </vt:vector>
  </HeadingPairs>
  <TitlesOfParts>
    <vt:vector size="15" baseType="lpstr">
      <vt:lpstr>Aharoni</vt:lpstr>
      <vt:lpstr>Arial</vt:lpstr>
      <vt:lpstr>Berlin Sans FB Demi</vt:lpstr>
      <vt:lpstr>Calibri</vt:lpstr>
      <vt:lpstr>Calibri Light</vt:lpstr>
      <vt:lpstr>Tema de Office</vt:lpstr>
      <vt:lpstr>Caratula.</vt:lpstr>
      <vt:lpstr>Tipos de mantenimiento de una pc</vt:lpstr>
      <vt:lpstr>Mantenimiento deductivo</vt:lpstr>
      <vt:lpstr>Mantenimiento deductivo</vt:lpstr>
      <vt:lpstr>Mantenimiento preventivo</vt:lpstr>
      <vt:lpstr>mantenimiento preventivo</vt:lpstr>
      <vt:lpstr>Mantenimiento preventivo</vt:lpstr>
      <vt:lpstr>Mantenimiento correctivo</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estudiante de Liceo Compu-market</dc:creator>
  <cp:lastModifiedBy>estudiante de Liceo Compu-market</cp:lastModifiedBy>
  <cp:revision>7</cp:revision>
  <dcterms:created xsi:type="dcterms:W3CDTF">2017-07-07T16:03:24Z</dcterms:created>
  <dcterms:modified xsi:type="dcterms:W3CDTF">2017-07-07T16:44:12Z</dcterms:modified>
</cp:coreProperties>
</file>

<file path=docProps/thumbnail.jpeg>
</file>